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50B466-3DD4-4008-BC98-91F19324EC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A26B782-3215-47C0-9346-8256754F4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15C4E6-1920-495D-80F8-6A8F3D6DC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37B4-428E-4685-80C9-32510983F9E7}" type="datetimeFigureOut">
              <a:rPr lang="nl-BE" smtClean="0"/>
              <a:t>18/03/2021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9F8138-6F04-489F-9445-EA00F91CD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7553CE-D1C2-41C8-AE0C-8F9A0114D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5D81-73CA-489C-B0AF-B4E280C5AE0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8655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6925CA-326F-4B74-A67D-A56B06ECB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A49CFCD-CB2B-4D9A-B411-9B5901C6D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FA8DD5-55D9-40F2-8652-7372D13B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37B4-428E-4685-80C9-32510983F9E7}" type="datetimeFigureOut">
              <a:rPr lang="nl-BE" smtClean="0"/>
              <a:t>18/03/2021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396F9D-65F1-42D4-87E3-B89D5869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199067-8900-4ED1-B545-633F41760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5D81-73CA-489C-B0AF-B4E280C5AE0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0701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F5EF2A0-86AF-4E90-B38C-A9A49C3381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B0B0780-3A19-4AE1-9EFD-CCB29C3B9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6D3914-842E-4EA6-938E-582CD1ABB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37B4-428E-4685-80C9-32510983F9E7}" type="datetimeFigureOut">
              <a:rPr lang="nl-BE" smtClean="0"/>
              <a:t>18/03/2021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588B1E-C1F9-4D90-9363-F092B5728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BDCFE7-A0E4-4B2A-B474-CBC3B1D0B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5D81-73CA-489C-B0AF-B4E280C5AE0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591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02F58A-0BDC-45B5-A827-98A1CC89F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54BA8D-388C-438D-9E85-D656EF025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2AE770-3683-46CD-9A30-8173C7545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37B4-428E-4685-80C9-32510983F9E7}" type="datetimeFigureOut">
              <a:rPr lang="nl-BE" smtClean="0"/>
              <a:t>18/03/2021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D67875-07F4-4FB2-B3DE-6C0A49FEF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FC3ED1-3161-491D-9B2C-DF052D8D2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5D81-73CA-489C-B0AF-B4E280C5AE0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5904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1B6566-2F80-4524-95DF-98AF73130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D303B35-BE82-428C-9BC2-E00FE1D28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902969-CC22-4E70-9979-FD4CAAE8B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37B4-428E-4685-80C9-32510983F9E7}" type="datetimeFigureOut">
              <a:rPr lang="nl-BE" smtClean="0"/>
              <a:t>18/03/2021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C3E75C-AE97-4200-B290-C967B4645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6CDE0F-4B09-4CB6-A9CE-877B942F8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5D81-73CA-489C-B0AF-B4E280C5AE0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063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D85AC6-05FB-478B-82A5-467D05DC5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79E078-712E-437F-AD86-3B007D945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D626805-98D7-43BD-ADAA-D45D12ACA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39B730F-00BE-44B0-B0D5-749EC929C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37B4-428E-4685-80C9-32510983F9E7}" type="datetimeFigureOut">
              <a:rPr lang="nl-BE" smtClean="0"/>
              <a:t>18/03/2021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E1F8D3E-E06F-4D4E-95F7-043FB27B6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C55E47-8D90-4D23-8094-AAD292D1E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5D81-73CA-489C-B0AF-B4E280C5AE0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979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050796-F9E3-4D28-B275-FF7BB3498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F23877-1EBB-4D18-BE90-A0684BE4A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EA726D0-D078-46A6-A032-1635E7EA3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690EFED-82D4-4EB5-89B9-69ACFB449F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2A1AABC-8922-4FA6-A184-140B55CFB6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8FE6F1C-E0B1-4E91-8676-566EEB94D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37B4-428E-4685-80C9-32510983F9E7}" type="datetimeFigureOut">
              <a:rPr lang="nl-BE" smtClean="0"/>
              <a:t>18/03/2021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E891A29-FC6A-4DEF-BC1D-65A397394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38ADC1A-7F6E-49FA-AAC9-3A746ACC6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5D81-73CA-489C-B0AF-B4E280C5AE0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692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795BCA-28B3-4B0A-BBE8-5DD37FBA9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29A81C7-D2F0-44EF-85DB-CB40E90F8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37B4-428E-4685-80C9-32510983F9E7}" type="datetimeFigureOut">
              <a:rPr lang="nl-BE" smtClean="0"/>
              <a:t>18/03/2021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01119A9-0B38-4A21-9187-309EC1B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422E96-BD8B-4BFB-8CA8-74F9809E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5D81-73CA-489C-B0AF-B4E280C5AE0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251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7123C5B-4901-48D5-BBA2-4E0D0D5F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37B4-428E-4685-80C9-32510983F9E7}" type="datetimeFigureOut">
              <a:rPr lang="nl-BE" smtClean="0"/>
              <a:t>18/03/2021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4A958C0-0339-4B8D-8CF9-D15902011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3C7F2FB-E4F9-4B7E-A537-75C44EFFC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5D81-73CA-489C-B0AF-B4E280C5AE0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6767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14EE2A-DEDC-4BBD-8210-A973070A7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307534-B7BF-45DD-AC72-D00855FB8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DEBB934-B25E-4AA8-9EF4-9101930A1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04F6193-E832-4A00-866A-D7F7B419D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37B4-428E-4685-80C9-32510983F9E7}" type="datetimeFigureOut">
              <a:rPr lang="nl-BE" smtClean="0"/>
              <a:t>18/03/2021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E724577-CA70-47ED-9C9F-8FD9291A7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7CEBF8F-89BD-41A8-9802-8C84857ED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5D81-73CA-489C-B0AF-B4E280C5AE0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636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C7BD5F-86E6-493C-A556-BE4AF4100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3E721CE-0CDD-45B9-941D-4B322D91A5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60281CE-739B-4A5E-8BCC-2BDF0858B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41EFB08-9BF2-473A-89EB-1D97F01EA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37B4-428E-4685-80C9-32510983F9E7}" type="datetimeFigureOut">
              <a:rPr lang="nl-BE" smtClean="0"/>
              <a:t>18/03/2021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0DF9149-7302-44DB-9EDA-6AEB9C75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8540434-0E57-4454-B42A-440221955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5D81-73CA-489C-B0AF-B4E280C5AE0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4318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62DCE7D-123E-468D-A0FC-892985028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2D5F85-9C15-485A-A700-6D4C8F3AC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C75C8D-D243-4003-AA42-1ACE734C29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137B4-428E-4685-80C9-32510983F9E7}" type="datetimeFigureOut">
              <a:rPr lang="nl-BE" smtClean="0"/>
              <a:t>18/03/2021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6F7832-1409-48E0-87BD-E6EAFAB415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CB15CC-1465-4B3C-8A80-C6A1AAA64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65D81-73CA-489C-B0AF-B4E280C5AE0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688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CDC692-E03A-4265-96AD-78BABC33E5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>
                <a:solidFill>
                  <a:srgbClr val="FF0000"/>
                </a:solidFill>
              </a:rPr>
              <a:t>(Naam persoon)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15CC28E-594E-4383-99BD-A531F0CB67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Spreekopdracht taal: Een historisch figuur voorstellen</a:t>
            </a:r>
          </a:p>
        </p:txBody>
      </p:sp>
    </p:spTree>
    <p:extLst>
      <p:ext uri="{BB962C8B-B14F-4D97-AF65-F5344CB8AC3E}">
        <p14:creationId xmlns:p14="http://schemas.microsoft.com/office/powerpoint/2010/main" val="357663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C16616-42D6-4969-89A5-DFBD47518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B768ED-83DC-4681-AEB9-6FCB0C051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>
                <a:solidFill>
                  <a:srgbClr val="00B050"/>
                </a:solidFill>
              </a:rPr>
              <a:t>Plak hier een foto van de persoon die je voorstelt. </a:t>
            </a:r>
          </a:p>
          <a:p>
            <a:r>
              <a:rPr lang="nl-BE" dirty="0">
                <a:solidFill>
                  <a:srgbClr val="FF0000"/>
                </a:solidFill>
              </a:rPr>
              <a:t>Schrijf hier enkele sleutelwoorden over het karakter, uiterlijk, … van de persoon. </a:t>
            </a:r>
          </a:p>
        </p:txBody>
      </p:sp>
    </p:spTree>
    <p:extLst>
      <p:ext uri="{BB962C8B-B14F-4D97-AF65-F5344CB8AC3E}">
        <p14:creationId xmlns:p14="http://schemas.microsoft.com/office/powerpoint/2010/main" val="98532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EEC5C-7ED5-40CF-A6B6-CA95B10EB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Wanneer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DB1C20-4B1A-4D95-8F91-F2836577A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>
                <a:solidFill>
                  <a:srgbClr val="00B050"/>
                </a:solidFill>
              </a:rPr>
              <a:t>Zet een pijl naar de eeuw waarin de persoon leefde. </a:t>
            </a:r>
          </a:p>
          <a:p>
            <a:pPr marL="0" indent="0">
              <a:buNone/>
            </a:pPr>
            <a:r>
              <a:rPr lang="nl-BE" dirty="0"/>
              <a:t>Geboren : </a:t>
            </a:r>
            <a:r>
              <a:rPr lang="nl-BE" dirty="0">
                <a:solidFill>
                  <a:srgbClr val="FF0000"/>
                </a:solidFill>
              </a:rPr>
              <a:t>(Schrijf hier de geboortedatum) (schrijf hier de eeuw)</a:t>
            </a:r>
          </a:p>
          <a:p>
            <a:pPr marL="0" indent="0">
              <a:buNone/>
            </a:pPr>
            <a:r>
              <a:rPr lang="nl-BE" dirty="0"/>
              <a:t>Gestorven : </a:t>
            </a:r>
            <a:r>
              <a:rPr lang="nl-BE" dirty="0">
                <a:solidFill>
                  <a:srgbClr val="FF0000"/>
                </a:solidFill>
              </a:rPr>
              <a:t>(Schrijf hier de sterfdatum) (schrijf hier de eeuw)</a:t>
            </a:r>
          </a:p>
          <a:p>
            <a:pPr marL="0" indent="0">
              <a:buNone/>
            </a:pPr>
            <a:r>
              <a:rPr lang="nl-BE" dirty="0"/>
              <a:t>Hij/zij leefde: </a:t>
            </a:r>
            <a:r>
              <a:rPr lang="nl-BE" dirty="0">
                <a:solidFill>
                  <a:srgbClr val="FF0000"/>
                </a:solidFill>
              </a:rPr>
              <a:t>(Schrijf hier de periode waarin hij/zij leefde)</a:t>
            </a:r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8353034-5F96-4222-A2FE-9E7428F8A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87" y="4606925"/>
            <a:ext cx="1187780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9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44782C-A8A3-43B9-BCA1-86ADD68D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Waar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6A68CC-1B5F-451F-94FC-2191FA424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7016" y="78930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BE" dirty="0">
                <a:solidFill>
                  <a:srgbClr val="00B050"/>
                </a:solidFill>
              </a:rPr>
              <a:t>Zet een pijl naar de plaats waar de persoon leefde. </a:t>
            </a:r>
          </a:p>
          <a:p>
            <a:pPr marL="0" indent="0">
              <a:buNone/>
            </a:pPr>
            <a:r>
              <a:rPr lang="nl-BE" dirty="0"/>
              <a:t>Hij/zij leefde: </a:t>
            </a:r>
            <a:r>
              <a:rPr lang="nl-BE" dirty="0">
                <a:solidFill>
                  <a:srgbClr val="FF0000"/>
                </a:solidFill>
              </a:rPr>
              <a:t>(Schrijf hier de plaats waar hij/zij leefde)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5" name="Picture 2" descr="Blanco kaart van de wereld, Wereld kaart">
            <a:extLst>
              <a:ext uri="{FF2B5EF4-FFF2-40B4-BE49-F238E27FC236}">
                <a16:creationId xmlns:a16="http://schemas.microsoft.com/office/drawing/2014/main" id="{84BF3475-C8EA-4A76-B3D3-B665BD0030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61"/>
          <a:stretch/>
        </p:blipFill>
        <p:spPr bwMode="auto">
          <a:xfrm>
            <a:off x="695816" y="1872806"/>
            <a:ext cx="10520823" cy="475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15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391531-5216-4554-BC51-0A0023E45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3238A1-5DCA-4785-A89F-76718C41C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solidFill>
                  <a:srgbClr val="FF0000"/>
                </a:solidFill>
              </a:rPr>
              <a:t>Schrijf hier wat deze persoon heeft bereikt in sleutelwoorden. </a:t>
            </a:r>
          </a:p>
          <a:p>
            <a:pPr marL="0" indent="0">
              <a:buNone/>
            </a:pPr>
            <a:r>
              <a:rPr lang="nl-BE" dirty="0">
                <a:solidFill>
                  <a:srgbClr val="00B050"/>
                </a:solidFill>
              </a:rPr>
              <a:t>Plak een passende foto bij de tekst die je hier schreef. </a:t>
            </a:r>
          </a:p>
          <a:p>
            <a:pPr marL="0" indent="0">
              <a:buNone/>
            </a:pPr>
            <a:endParaRPr lang="nl-B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725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391531-5216-4554-BC51-0A0023E45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hoe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3238A1-5DCA-4785-A89F-76718C41C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0792"/>
            <a:ext cx="10515600" cy="4351338"/>
          </a:xfrm>
        </p:spPr>
        <p:txBody>
          <a:bodyPr/>
          <a:lstStyle/>
          <a:p>
            <a:r>
              <a:rPr lang="nl-BE">
                <a:solidFill>
                  <a:srgbClr val="FF0000"/>
                </a:solidFill>
              </a:rPr>
              <a:t>Schrijf hier hoe deze persoon het heeft bereikt in sleutelwoorden. </a:t>
            </a:r>
          </a:p>
          <a:p>
            <a:pPr marL="0" indent="0">
              <a:buNone/>
            </a:pPr>
            <a:r>
              <a:rPr lang="nl-BE">
                <a:solidFill>
                  <a:srgbClr val="00B050"/>
                </a:solidFill>
              </a:rPr>
              <a:t>Plak een passende foto bij de tekst die je hier schreef. </a:t>
            </a:r>
          </a:p>
          <a:p>
            <a:pPr marL="0" indent="0">
              <a:buNone/>
            </a:pPr>
            <a:endParaRPr lang="nl-B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611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EE8424-33E4-42EE-9FF9-E3ABDEB6DB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>
            <a:normAutofit/>
          </a:bodyPr>
          <a:lstStyle/>
          <a:p>
            <a:r>
              <a:rPr lang="nl-BE" sz="5400" dirty="0"/>
              <a:t>Dankjewel voor jullie aandacht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7BB994-A33D-45D0-81EA-9EFC208A64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74157"/>
            <a:ext cx="9144000" cy="1655762"/>
          </a:xfrm>
        </p:spPr>
        <p:txBody>
          <a:bodyPr/>
          <a:lstStyle/>
          <a:p>
            <a:r>
              <a:rPr lang="nl-BE" dirty="0"/>
              <a:t>Zijn er nog vragen? </a:t>
            </a:r>
          </a:p>
        </p:txBody>
      </p:sp>
      <p:pic>
        <p:nvPicPr>
          <p:cNvPr id="3074" name="Picture 2" descr="Verander de mindset, vraag niet naar de reden - One Minute Coaching">
            <a:extLst>
              <a:ext uri="{FF2B5EF4-FFF2-40B4-BE49-F238E27FC236}">
                <a16:creationId xmlns:a16="http://schemas.microsoft.com/office/drawing/2014/main" id="{C312A921-5E3C-4ED0-839B-9E7B6D409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793" y="3602038"/>
            <a:ext cx="2826076" cy="2931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8795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170</Words>
  <Application>Microsoft Office PowerPoint</Application>
  <PresentationFormat>Breedbeeld</PresentationFormat>
  <Paragraphs>21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(Naam persoon)</vt:lpstr>
      <vt:lpstr>Wie</vt:lpstr>
      <vt:lpstr>Wanneer </vt:lpstr>
      <vt:lpstr>Waar</vt:lpstr>
      <vt:lpstr>Wat</vt:lpstr>
      <vt:lpstr>hoe</vt:lpstr>
      <vt:lpstr>Dankjewel voor jullie aandacht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(Naam persoon)</dc:title>
  <dc:creator>thijs van overberghe</dc:creator>
  <cp:lastModifiedBy>donbosco</cp:lastModifiedBy>
  <cp:revision>6</cp:revision>
  <dcterms:created xsi:type="dcterms:W3CDTF">2021-01-24T16:03:08Z</dcterms:created>
  <dcterms:modified xsi:type="dcterms:W3CDTF">2021-03-18T12:25:47Z</dcterms:modified>
</cp:coreProperties>
</file>