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0" r:id="rId13"/>
    <p:sldId id="267" r:id="rId14"/>
    <p:sldId id="265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AD453-AB5B-4E50-B0CB-AD05527A028F}" v="46" dt="2022-10-02T15:16:42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Holvoet" userId="079ede44-5f53-4587-8daa-ec6ab033ea8e" providerId="ADAL" clId="{5ABAD453-AB5B-4E50-B0CB-AD05527A028F}"/>
    <pc:docChg chg="custSel addSld modSld">
      <pc:chgData name="Isabelle Holvoet" userId="079ede44-5f53-4587-8daa-ec6ab033ea8e" providerId="ADAL" clId="{5ABAD453-AB5B-4E50-B0CB-AD05527A028F}" dt="2022-10-10T18:47:46.728" v="251" actId="20577"/>
      <pc:docMkLst>
        <pc:docMk/>
      </pc:docMkLst>
      <pc:sldChg chg="addSp delSp modSp mod">
        <pc:chgData name="Isabelle Holvoet" userId="079ede44-5f53-4587-8daa-ec6ab033ea8e" providerId="ADAL" clId="{5ABAD453-AB5B-4E50-B0CB-AD05527A028F}" dt="2022-10-02T15:08:31.693" v="78" actId="1076"/>
        <pc:sldMkLst>
          <pc:docMk/>
          <pc:sldMk cId="4125849788" sldId="257"/>
        </pc:sldMkLst>
        <pc:spChg chg="mod">
          <ac:chgData name="Isabelle Holvoet" userId="079ede44-5f53-4587-8daa-ec6ab033ea8e" providerId="ADAL" clId="{5ABAD453-AB5B-4E50-B0CB-AD05527A028F}" dt="2022-10-02T15:07:42.664" v="67" actId="20577"/>
          <ac:spMkLst>
            <pc:docMk/>
            <pc:sldMk cId="4125849788" sldId="257"/>
            <ac:spMk id="2" creationId="{900525E6-E094-486E-949F-4C91D49B89B0}"/>
          </ac:spMkLst>
        </pc:spChg>
        <pc:spChg chg="add mod">
          <ac:chgData name="Isabelle Holvoet" userId="079ede44-5f53-4587-8daa-ec6ab033ea8e" providerId="ADAL" clId="{5ABAD453-AB5B-4E50-B0CB-AD05527A028F}" dt="2022-10-02T15:07:44.287" v="68" actId="478"/>
          <ac:spMkLst>
            <pc:docMk/>
            <pc:sldMk cId="4125849788" sldId="257"/>
            <ac:spMk id="4" creationId="{0DBC1E1D-87FF-7CA0-EEED-4E2CB9064A89}"/>
          </ac:spMkLst>
        </pc:spChg>
        <pc:picChg chg="del">
          <ac:chgData name="Isabelle Holvoet" userId="079ede44-5f53-4587-8daa-ec6ab033ea8e" providerId="ADAL" clId="{5ABAD453-AB5B-4E50-B0CB-AD05527A028F}" dt="2022-10-02T15:07:44.287" v="68" actId="478"/>
          <ac:picMkLst>
            <pc:docMk/>
            <pc:sldMk cId="4125849788" sldId="257"/>
            <ac:picMk id="5" creationId="{C05326A9-C1D4-443F-BF5C-9220B16C0B17}"/>
          </ac:picMkLst>
        </pc:picChg>
        <pc:picChg chg="add mod">
          <ac:chgData name="Isabelle Holvoet" userId="079ede44-5f53-4587-8daa-ec6ab033ea8e" providerId="ADAL" clId="{5ABAD453-AB5B-4E50-B0CB-AD05527A028F}" dt="2022-10-02T15:08:31.693" v="78" actId="1076"/>
          <ac:picMkLst>
            <pc:docMk/>
            <pc:sldMk cId="4125849788" sldId="257"/>
            <ac:picMk id="1026" creationId="{9B0C1CC0-8CE6-F1A2-B626-9A60935ED668}"/>
          </ac:picMkLst>
        </pc:picChg>
        <pc:picChg chg="add mod">
          <ac:chgData name="Isabelle Holvoet" userId="079ede44-5f53-4587-8daa-ec6ab033ea8e" providerId="ADAL" clId="{5ABAD453-AB5B-4E50-B0CB-AD05527A028F}" dt="2022-10-02T15:08:30.303" v="77" actId="1076"/>
          <ac:picMkLst>
            <pc:docMk/>
            <pc:sldMk cId="4125849788" sldId="257"/>
            <ac:picMk id="1028" creationId="{029B2073-CD83-3396-B2F3-B7B2C80BD591}"/>
          </ac:picMkLst>
        </pc:picChg>
      </pc:sldChg>
      <pc:sldChg chg="modSp mod">
        <pc:chgData name="Isabelle Holvoet" userId="079ede44-5f53-4587-8daa-ec6ab033ea8e" providerId="ADAL" clId="{5ABAD453-AB5B-4E50-B0CB-AD05527A028F}" dt="2022-10-10T18:47:46.728" v="251" actId="20577"/>
        <pc:sldMkLst>
          <pc:docMk/>
          <pc:sldMk cId="1485019033" sldId="258"/>
        </pc:sldMkLst>
        <pc:spChg chg="mod">
          <ac:chgData name="Isabelle Holvoet" userId="079ede44-5f53-4587-8daa-ec6ab033ea8e" providerId="ADAL" clId="{5ABAD453-AB5B-4E50-B0CB-AD05527A028F}" dt="2022-10-10T18:47:46.728" v="251" actId="20577"/>
          <ac:spMkLst>
            <pc:docMk/>
            <pc:sldMk cId="1485019033" sldId="258"/>
            <ac:spMk id="2" creationId="{3F1D42E0-6406-44C4-87C4-6A142C54A4A2}"/>
          </ac:spMkLst>
        </pc:spChg>
      </pc:sldChg>
      <pc:sldChg chg="addSp delSp modSp mod">
        <pc:chgData name="Isabelle Holvoet" userId="079ede44-5f53-4587-8daa-ec6ab033ea8e" providerId="ADAL" clId="{5ABAD453-AB5B-4E50-B0CB-AD05527A028F}" dt="2022-10-02T15:13:56.251" v="131" actId="1076"/>
        <pc:sldMkLst>
          <pc:docMk/>
          <pc:sldMk cId="3937804105" sldId="261"/>
        </pc:sldMkLst>
        <pc:spChg chg="add del mod">
          <ac:chgData name="Isabelle Holvoet" userId="079ede44-5f53-4587-8daa-ec6ab033ea8e" providerId="ADAL" clId="{5ABAD453-AB5B-4E50-B0CB-AD05527A028F}" dt="2022-10-02T15:13:47.910" v="128" actId="478"/>
          <ac:spMkLst>
            <pc:docMk/>
            <pc:sldMk cId="3937804105" sldId="261"/>
            <ac:spMk id="4" creationId="{50860EA2-139D-F453-F86C-1D89A2F3B907}"/>
          </ac:spMkLst>
        </pc:spChg>
        <pc:picChg chg="del">
          <ac:chgData name="Isabelle Holvoet" userId="079ede44-5f53-4587-8daa-ec6ab033ea8e" providerId="ADAL" clId="{5ABAD453-AB5B-4E50-B0CB-AD05527A028F}" dt="2022-10-02T15:12:53.863" v="124" actId="478"/>
          <ac:picMkLst>
            <pc:docMk/>
            <pc:sldMk cId="3937804105" sldId="261"/>
            <ac:picMk id="5" creationId="{53802D81-6D88-41B2-8E89-8C5280E40B82}"/>
          </ac:picMkLst>
        </pc:picChg>
        <pc:picChg chg="add mod">
          <ac:chgData name="Isabelle Holvoet" userId="079ede44-5f53-4587-8daa-ec6ab033ea8e" providerId="ADAL" clId="{5ABAD453-AB5B-4E50-B0CB-AD05527A028F}" dt="2022-10-02T15:13:56.251" v="131" actId="1076"/>
          <ac:picMkLst>
            <pc:docMk/>
            <pc:sldMk cId="3937804105" sldId="261"/>
            <ac:picMk id="3074" creationId="{690BAAED-E35C-E501-C70F-970A13300571}"/>
          </ac:picMkLst>
        </pc:picChg>
      </pc:sldChg>
      <pc:sldChg chg="addSp delSp modSp mod">
        <pc:chgData name="Isabelle Holvoet" userId="079ede44-5f53-4587-8daa-ec6ab033ea8e" providerId="ADAL" clId="{5ABAD453-AB5B-4E50-B0CB-AD05527A028F}" dt="2022-10-02T15:14:38.658" v="164" actId="478"/>
        <pc:sldMkLst>
          <pc:docMk/>
          <pc:sldMk cId="1154177363" sldId="262"/>
        </pc:sldMkLst>
        <pc:spChg chg="mod">
          <ac:chgData name="Isabelle Holvoet" userId="079ede44-5f53-4587-8daa-ec6ab033ea8e" providerId="ADAL" clId="{5ABAD453-AB5B-4E50-B0CB-AD05527A028F}" dt="2022-10-02T15:14:12.650" v="159" actId="20577"/>
          <ac:spMkLst>
            <pc:docMk/>
            <pc:sldMk cId="1154177363" sldId="262"/>
            <ac:spMk id="2" creationId="{5E904497-1386-4CBC-92F5-B8B8C0463D11}"/>
          </ac:spMkLst>
        </pc:spChg>
        <pc:spChg chg="add del mod">
          <ac:chgData name="Isabelle Holvoet" userId="079ede44-5f53-4587-8daa-ec6ab033ea8e" providerId="ADAL" clId="{5ABAD453-AB5B-4E50-B0CB-AD05527A028F}" dt="2022-10-02T15:14:38.658" v="164" actId="478"/>
          <ac:spMkLst>
            <pc:docMk/>
            <pc:sldMk cId="1154177363" sldId="262"/>
            <ac:spMk id="4" creationId="{70094456-109D-7A75-FCBC-9772876430B1}"/>
          </ac:spMkLst>
        </pc:spChg>
        <pc:picChg chg="del">
          <ac:chgData name="Isabelle Holvoet" userId="079ede44-5f53-4587-8daa-ec6ab033ea8e" providerId="ADAL" clId="{5ABAD453-AB5B-4E50-B0CB-AD05527A028F}" dt="2022-10-02T15:14:14.805" v="160" actId="478"/>
          <ac:picMkLst>
            <pc:docMk/>
            <pc:sldMk cId="1154177363" sldId="262"/>
            <ac:picMk id="5" creationId="{7F9C844D-BA6A-4EB3-8334-7890A6C22EE6}"/>
          </ac:picMkLst>
        </pc:picChg>
        <pc:picChg chg="add mod">
          <ac:chgData name="Isabelle Holvoet" userId="079ede44-5f53-4587-8daa-ec6ab033ea8e" providerId="ADAL" clId="{5ABAD453-AB5B-4E50-B0CB-AD05527A028F}" dt="2022-10-02T15:14:36.313" v="163" actId="1076"/>
          <ac:picMkLst>
            <pc:docMk/>
            <pc:sldMk cId="1154177363" sldId="262"/>
            <ac:picMk id="4098" creationId="{43420AB4-F435-0821-B140-B7737D67DB98}"/>
          </ac:picMkLst>
        </pc:picChg>
      </pc:sldChg>
      <pc:sldChg chg="addSp delSp modSp mod">
        <pc:chgData name="Isabelle Holvoet" userId="079ede44-5f53-4587-8daa-ec6ab033ea8e" providerId="ADAL" clId="{5ABAD453-AB5B-4E50-B0CB-AD05527A028F}" dt="2022-10-02T15:15:24.781" v="194" actId="1076"/>
        <pc:sldMkLst>
          <pc:docMk/>
          <pc:sldMk cId="128751333" sldId="263"/>
        </pc:sldMkLst>
        <pc:spChg chg="mod">
          <ac:chgData name="Isabelle Holvoet" userId="079ede44-5f53-4587-8daa-ec6ab033ea8e" providerId="ADAL" clId="{5ABAD453-AB5B-4E50-B0CB-AD05527A028F}" dt="2022-10-02T15:14:53.848" v="188" actId="20577"/>
          <ac:spMkLst>
            <pc:docMk/>
            <pc:sldMk cId="128751333" sldId="263"/>
            <ac:spMk id="2" creationId="{319B4920-56FD-47EC-93D1-FEED9D5BA9AF}"/>
          </ac:spMkLst>
        </pc:spChg>
        <pc:spChg chg="add mod">
          <ac:chgData name="Isabelle Holvoet" userId="079ede44-5f53-4587-8daa-ec6ab033ea8e" providerId="ADAL" clId="{5ABAD453-AB5B-4E50-B0CB-AD05527A028F}" dt="2022-10-02T15:14:55.363" v="189" actId="478"/>
          <ac:spMkLst>
            <pc:docMk/>
            <pc:sldMk cId="128751333" sldId="263"/>
            <ac:spMk id="4" creationId="{91C87CF9-FBE2-B3D1-3E30-1F393EA4A24C}"/>
          </ac:spMkLst>
        </pc:spChg>
        <pc:picChg chg="del">
          <ac:chgData name="Isabelle Holvoet" userId="079ede44-5f53-4587-8daa-ec6ab033ea8e" providerId="ADAL" clId="{5ABAD453-AB5B-4E50-B0CB-AD05527A028F}" dt="2022-10-02T15:14:55.363" v="189" actId="478"/>
          <ac:picMkLst>
            <pc:docMk/>
            <pc:sldMk cId="128751333" sldId="263"/>
            <ac:picMk id="5" creationId="{206EAEA4-0361-4E1F-8798-02A2B18B1BEA}"/>
          </ac:picMkLst>
        </pc:picChg>
        <pc:picChg chg="add mod">
          <ac:chgData name="Isabelle Holvoet" userId="079ede44-5f53-4587-8daa-ec6ab033ea8e" providerId="ADAL" clId="{5ABAD453-AB5B-4E50-B0CB-AD05527A028F}" dt="2022-10-02T15:15:24.781" v="194" actId="1076"/>
          <ac:picMkLst>
            <pc:docMk/>
            <pc:sldMk cId="128751333" sldId="263"/>
            <ac:picMk id="5122" creationId="{A494B6E2-5553-4BC9-5C01-D1F3EA7142CB}"/>
          </ac:picMkLst>
        </pc:picChg>
      </pc:sldChg>
      <pc:sldChg chg="addSp delSp modSp new mod setBg">
        <pc:chgData name="Isabelle Holvoet" userId="079ede44-5f53-4587-8daa-ec6ab033ea8e" providerId="ADAL" clId="{5ABAD453-AB5B-4E50-B0CB-AD05527A028F}" dt="2022-10-02T15:11:46.381" v="123" actId="122"/>
        <pc:sldMkLst>
          <pc:docMk/>
          <pc:sldMk cId="2569779141" sldId="268"/>
        </pc:sldMkLst>
        <pc:spChg chg="mod">
          <ac:chgData name="Isabelle Holvoet" userId="079ede44-5f53-4587-8daa-ec6ab033ea8e" providerId="ADAL" clId="{5ABAD453-AB5B-4E50-B0CB-AD05527A028F}" dt="2022-10-02T15:11:46.381" v="123" actId="122"/>
          <ac:spMkLst>
            <pc:docMk/>
            <pc:sldMk cId="2569779141" sldId="268"/>
            <ac:spMk id="2" creationId="{0E9A2838-41E5-9379-7F15-A2EF0336D6CD}"/>
          </ac:spMkLst>
        </pc:spChg>
        <pc:spChg chg="del">
          <ac:chgData name="Isabelle Holvoet" userId="079ede44-5f53-4587-8daa-ec6ab033ea8e" providerId="ADAL" clId="{5ABAD453-AB5B-4E50-B0CB-AD05527A028F}" dt="2022-10-02T15:10:15.717" v="92" actId="478"/>
          <ac:spMkLst>
            <pc:docMk/>
            <pc:sldMk cId="2569779141" sldId="268"/>
            <ac:spMk id="3" creationId="{F9C26293-9CF0-ABAC-A23B-9272E2D013CD}"/>
          </ac:spMkLst>
        </pc:spChg>
        <pc:picChg chg="add mod">
          <ac:chgData name="Isabelle Holvoet" userId="079ede44-5f53-4587-8daa-ec6ab033ea8e" providerId="ADAL" clId="{5ABAD453-AB5B-4E50-B0CB-AD05527A028F}" dt="2022-10-02T15:11:09.607" v="100" actId="1076"/>
          <ac:picMkLst>
            <pc:docMk/>
            <pc:sldMk cId="2569779141" sldId="268"/>
            <ac:picMk id="2050" creationId="{92CE8056-EBAA-CC2E-AD4E-8603E6211312}"/>
          </ac:picMkLst>
        </pc:picChg>
        <pc:picChg chg="add mod">
          <ac:chgData name="Isabelle Holvoet" userId="079ede44-5f53-4587-8daa-ec6ab033ea8e" providerId="ADAL" clId="{5ABAD453-AB5B-4E50-B0CB-AD05527A028F}" dt="2022-10-02T15:11:14.292" v="102" actId="14100"/>
          <ac:picMkLst>
            <pc:docMk/>
            <pc:sldMk cId="2569779141" sldId="268"/>
            <ac:picMk id="2052" creationId="{9F1AE174-AA35-41F9-579E-76C865AADF31}"/>
          </ac:picMkLst>
        </pc:picChg>
        <pc:picChg chg="add mod">
          <ac:chgData name="Isabelle Holvoet" userId="079ede44-5f53-4587-8daa-ec6ab033ea8e" providerId="ADAL" clId="{5ABAD453-AB5B-4E50-B0CB-AD05527A028F}" dt="2022-10-02T15:11:36.532" v="107" actId="1076"/>
          <ac:picMkLst>
            <pc:docMk/>
            <pc:sldMk cId="2569779141" sldId="268"/>
            <ac:picMk id="2054" creationId="{F865C99A-8AF0-0E32-C857-75CDDF506C5A}"/>
          </ac:picMkLst>
        </pc:picChg>
      </pc:sldChg>
      <pc:sldChg chg="addSp delSp modSp new mod setBg">
        <pc:chgData name="Isabelle Holvoet" userId="079ede44-5f53-4587-8daa-ec6ab033ea8e" providerId="ADAL" clId="{5ABAD453-AB5B-4E50-B0CB-AD05527A028F}" dt="2022-10-02T15:16:42.356" v="217" actId="732"/>
        <pc:sldMkLst>
          <pc:docMk/>
          <pc:sldMk cId="3997782263" sldId="269"/>
        </pc:sldMkLst>
        <pc:spChg chg="mod">
          <ac:chgData name="Isabelle Holvoet" userId="079ede44-5f53-4587-8daa-ec6ab033ea8e" providerId="ADAL" clId="{5ABAD453-AB5B-4E50-B0CB-AD05527A028F}" dt="2022-10-02T15:16:12.546" v="213" actId="122"/>
          <ac:spMkLst>
            <pc:docMk/>
            <pc:sldMk cId="3997782263" sldId="269"/>
            <ac:spMk id="2" creationId="{73829816-85E9-3F95-8394-2DA87AC5B95C}"/>
          </ac:spMkLst>
        </pc:spChg>
        <pc:spChg chg="del">
          <ac:chgData name="Isabelle Holvoet" userId="079ede44-5f53-4587-8daa-ec6ab033ea8e" providerId="ADAL" clId="{5ABAD453-AB5B-4E50-B0CB-AD05527A028F}" dt="2022-10-02T15:16:31.196" v="214"/>
          <ac:spMkLst>
            <pc:docMk/>
            <pc:sldMk cId="3997782263" sldId="269"/>
            <ac:spMk id="3" creationId="{A507B3A9-60BB-BB6C-97AB-3F8498D3CA87}"/>
          </ac:spMkLst>
        </pc:spChg>
        <pc:picChg chg="add mod">
          <ac:chgData name="Isabelle Holvoet" userId="079ede44-5f53-4587-8daa-ec6ab033ea8e" providerId="ADAL" clId="{5ABAD453-AB5B-4E50-B0CB-AD05527A028F}" dt="2022-10-02T15:16:42.356" v="217" actId="732"/>
          <ac:picMkLst>
            <pc:docMk/>
            <pc:sldMk cId="3997782263" sldId="269"/>
            <ac:picMk id="6146" creationId="{FFCC7525-8DE1-AB0D-FD93-7417C640DF7C}"/>
          </ac:picMkLst>
        </pc:picChg>
      </pc:sldChg>
      <pc:sldChg chg="addSp delSp modSp new mod setBg setClrOvrMap">
        <pc:chgData name="Isabelle Holvoet" userId="079ede44-5f53-4587-8daa-ec6ab033ea8e" providerId="ADAL" clId="{5ABAD453-AB5B-4E50-B0CB-AD05527A028F}" dt="2022-10-02T15:17:01.906" v="225" actId="20577"/>
        <pc:sldMkLst>
          <pc:docMk/>
          <pc:sldMk cId="35808237" sldId="270"/>
        </pc:sldMkLst>
        <pc:spChg chg="mod">
          <ac:chgData name="Isabelle Holvoet" userId="079ede44-5f53-4587-8daa-ec6ab033ea8e" providerId="ADAL" clId="{5ABAD453-AB5B-4E50-B0CB-AD05527A028F}" dt="2022-10-02T15:17:01.906" v="225" actId="20577"/>
          <ac:spMkLst>
            <pc:docMk/>
            <pc:sldMk cId="35808237" sldId="270"/>
            <ac:spMk id="2" creationId="{8D0A581C-87A2-B66B-A4F6-3ECF794CA08E}"/>
          </ac:spMkLst>
        </pc:spChg>
        <pc:spChg chg="del">
          <ac:chgData name="Isabelle Holvoet" userId="079ede44-5f53-4587-8daa-ec6ab033ea8e" providerId="ADAL" clId="{5ABAD453-AB5B-4E50-B0CB-AD05527A028F}" dt="2022-10-02T15:16:57.764" v="219" actId="26606"/>
          <ac:spMkLst>
            <pc:docMk/>
            <pc:sldMk cId="35808237" sldId="270"/>
            <ac:spMk id="3" creationId="{5E67422A-F2A5-D181-6BC4-A66D616819C4}"/>
          </ac:spMkLst>
        </pc:spChg>
        <pc:spChg chg="add">
          <ac:chgData name="Isabelle Holvoet" userId="079ede44-5f53-4587-8daa-ec6ab033ea8e" providerId="ADAL" clId="{5ABAD453-AB5B-4E50-B0CB-AD05527A028F}" dt="2022-10-02T15:16:57.764" v="219" actId="26606"/>
          <ac:spMkLst>
            <pc:docMk/>
            <pc:sldMk cId="35808237" sldId="270"/>
            <ac:spMk id="8" creationId="{66B332A4-D438-4773-A77F-5ED49A448D9D}"/>
          </ac:spMkLst>
        </pc:spChg>
        <pc:spChg chg="add">
          <ac:chgData name="Isabelle Holvoet" userId="079ede44-5f53-4587-8daa-ec6ab033ea8e" providerId="ADAL" clId="{5ABAD453-AB5B-4E50-B0CB-AD05527A028F}" dt="2022-10-02T15:16:57.764" v="219" actId="26606"/>
          <ac:spMkLst>
            <pc:docMk/>
            <pc:sldMk cId="35808237" sldId="270"/>
            <ac:spMk id="10" creationId="{DF9AD32D-FF05-44F4-BD4D-9CEE89B71E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4CC24-9C1D-40BA-9994-E2C7F4401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25F719-A1F3-4424-8CD0-65A6384A5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8A47B2-82F3-4E60-BF4B-1DAFCFB9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FB1A6F-6581-4191-A71C-D3A661F3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5D3551-78EC-471D-A736-E415AF39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908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04018-3C57-4245-A708-FCE3EF4F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28FBD3-7392-41DA-83CE-D6A9A7D4B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A0A20F-EAD6-4F88-AD3D-07F50B7E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026997-75CD-4EF0-B06D-EDBFAF3F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77F328-1272-4024-847A-C47C186C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928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156978-C386-4D11-8991-43EB0F850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8EAFF2-F8DF-42AE-BAA4-0A5439B83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FD2662-2B9C-4415-B52B-27AA6344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495B49-58EF-4755-9019-4FCFC4EF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3C141-1BEC-4E3D-AF9E-ED0F892F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90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ABA41-7E2D-4996-98BF-91A285B6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7C5E6-2464-451E-A5A0-35C7E414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E1AA48-86A9-4AFC-B733-C3ACF6660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066798-1861-47C3-A576-16DCDF0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CEE603-A6B5-4222-A79B-CA95D54C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135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C9BF5-8EBB-4DA3-99AC-A21F8FBD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825624-5AEF-48AA-8374-FCC4D029A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DD97CB-E097-423C-B98A-E50D8EDA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63590-6E58-4307-959D-820F36C8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94CBE3-8EA3-473C-BE25-F4A27C42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960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CFE80-4BAA-4B10-8A79-F6FA28D2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D06449-1D63-4914-80AB-9992FABBB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DE1446-15BE-4A46-B0DB-8A3F6B69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D4EBC6-91BA-485D-8ECE-1AD48C00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B97D45-72CF-41A4-A247-69D5E9D1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B42F9A-7F50-4DBC-BB68-98922D5C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372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97E6A-3BEC-4441-97C7-E848D3C2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B6AD7F-5450-44E4-944B-C767975CE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7C2E13-B948-48B2-BC2B-DFF0D11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71EFF5-F7AA-4A6B-8D64-DC04F8186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77D227-8F8C-4D2C-A6CD-9E451E2AE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C813104-9441-4775-85A4-7E7715B5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25E35B0-3962-4A78-9CC3-3504F101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46A77B-A39C-473E-95FF-B093638F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08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3882-7A73-4D31-B220-74AFA17C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2083C8-2B12-4BAD-BC84-02444EC0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CBF33E-8F69-4B53-86DB-67E849A2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175F97-E823-4F8F-B053-57F2CBC8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55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5BF5E7-0578-4D80-9555-DECB874F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EA81CB-563A-46FA-BD3B-DBB8C613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2F2D80-50C7-4EAB-90D2-17029838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42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4BEDB-5F6D-449F-A48F-827FBF47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2C983-765D-4D2A-B369-11260440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0B1068-E3B6-4D8B-B7FC-7E94F09C3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C3501A-40D7-412F-ADD2-100BC0F1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5C2EDC-A1A5-43B4-A7CD-C4F6A7CB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021B67-C020-45B8-98E7-7DB92D58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195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28E07-59B7-4A38-AB02-9C5AB309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480290B-BE36-4544-BC78-494B34D38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36BA32-7892-4970-B65C-6E0389F4F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08D734-8061-4FBE-9634-542EA1BA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ADFBA7-8EB7-48A2-887D-85D26A6C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B47D94-0FA8-40EA-9DD7-9212A97E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40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4681E7-60BD-422A-AD6A-778D5882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4FF1EE-A89E-4267-86F6-510FC1BB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55A70A-7CB5-47F8-A384-09CAB1633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281D-0E49-4DA8-AB9C-EDEBE3AF05A8}" type="datetimeFigureOut">
              <a:rPr lang="nl-BE" smtClean="0"/>
              <a:t>10/10/2022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3D95AE-1B34-40C9-8A5B-1A4ED7028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5750B3-D84D-4511-A27D-C36C356E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E519-CC1B-46E5-9084-286B7D68C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56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FB963-31B1-4B0B-BDB0-310DA14D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2162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  <a:latin typeface="+mn-lt"/>
              </a:rPr>
              <a:t>Gertrude op bezoek bij…</a:t>
            </a:r>
            <a:br>
              <a:rPr lang="nl-BE" dirty="0">
                <a:solidFill>
                  <a:schemeClr val="bg1"/>
                </a:solidFill>
                <a:latin typeface="+mn-lt"/>
              </a:rPr>
            </a:br>
            <a:r>
              <a:rPr lang="nl-BE" dirty="0">
                <a:solidFill>
                  <a:schemeClr val="bg1"/>
                </a:solidFill>
                <a:latin typeface="+mn-lt"/>
              </a:rPr>
              <a:t>JUF ISABELLE</a:t>
            </a:r>
          </a:p>
        </p:txBody>
      </p:sp>
    </p:spTree>
    <p:extLst>
      <p:ext uri="{BB962C8B-B14F-4D97-AF65-F5344CB8AC3E}">
        <p14:creationId xmlns:p14="http://schemas.microsoft.com/office/powerpoint/2010/main" val="99979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83A2A-294C-479B-89D9-41886D06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41" y="365125"/>
            <a:ext cx="10871718" cy="1325563"/>
          </a:xfrm>
        </p:spPr>
        <p:txBody>
          <a:bodyPr>
            <a:noAutofit/>
          </a:bodyPr>
          <a:lstStyle/>
          <a:p>
            <a:pPr algn="ctr"/>
            <a:r>
              <a:rPr lang="nl-BE" sz="3200" dirty="0"/>
              <a:t>We hebben ook </a:t>
            </a:r>
            <a:r>
              <a:rPr lang="nl-BE" sz="3200" dirty="0" err="1"/>
              <a:t>gefacetimed</a:t>
            </a:r>
            <a:r>
              <a:rPr lang="nl-BE" sz="3200" dirty="0"/>
              <a:t> met Elisabeth, ons nichtje uit Luik. </a:t>
            </a:r>
            <a:br>
              <a:rPr lang="nl-BE" sz="3200" dirty="0"/>
            </a:br>
            <a:r>
              <a:rPr lang="nl-BE" sz="3200" dirty="0"/>
              <a:t>Elisabeth vond de kip véél interessanter dan haar neefjes en nicht.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D92E6F-EDA2-417B-BD55-66A3A3EDC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71086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FB963-31B1-4B0B-BDB0-310DA14D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2162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  <a:latin typeface="+mn-lt"/>
              </a:rPr>
              <a:t>Gertrude leert Franse woordjes</a:t>
            </a:r>
          </a:p>
        </p:txBody>
      </p:sp>
    </p:spTree>
    <p:extLst>
      <p:ext uri="{BB962C8B-B14F-4D97-AF65-F5344CB8AC3E}">
        <p14:creationId xmlns:p14="http://schemas.microsoft.com/office/powerpoint/2010/main" val="327900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87C0F-32CC-444E-8A0E-C6C5AE79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864709-8519-478D-AB22-FD309FF33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93" y="2453717"/>
            <a:ext cx="4352925" cy="3264693"/>
          </a:xfr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897D4DE-FE67-4B99-9E9F-0E5F5EB3492F}"/>
              </a:ext>
            </a:extLst>
          </p:cNvPr>
          <p:cNvSpPr txBox="1"/>
          <p:nvPr/>
        </p:nvSpPr>
        <p:spPr>
          <a:xfrm>
            <a:off x="4355064" y="3309648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Le </a:t>
            </a:r>
            <a:r>
              <a:rPr lang="nl-BE" sz="2400" dirty="0" err="1"/>
              <a:t>sucre</a:t>
            </a:r>
            <a:r>
              <a:rPr lang="nl-BE" sz="2400" dirty="0"/>
              <a:t> = de suiker</a:t>
            </a:r>
          </a:p>
        </p:txBody>
      </p:sp>
    </p:spTree>
    <p:extLst>
      <p:ext uri="{BB962C8B-B14F-4D97-AF65-F5344CB8AC3E}">
        <p14:creationId xmlns:p14="http://schemas.microsoft.com/office/powerpoint/2010/main" val="299088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ACB6E-A6A2-4CD7-8A32-3F92E5CD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1FFC5C-F2C2-42D9-B51E-4CC274598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88" y="1123237"/>
            <a:ext cx="6064898" cy="45486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A438C96-0C76-4D45-BC8D-4C0A55DB1E93}"/>
              </a:ext>
            </a:extLst>
          </p:cNvPr>
          <p:cNvSpPr txBox="1"/>
          <p:nvPr/>
        </p:nvSpPr>
        <p:spPr>
          <a:xfrm>
            <a:off x="5810639" y="3028242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 err="1"/>
              <a:t>Une</a:t>
            </a:r>
            <a:r>
              <a:rPr lang="nl-BE" sz="2400" dirty="0"/>
              <a:t> </a:t>
            </a:r>
            <a:r>
              <a:rPr lang="nl-BE" sz="2400" dirty="0" err="1"/>
              <a:t>olive</a:t>
            </a:r>
            <a:r>
              <a:rPr lang="nl-BE" sz="2400" dirty="0"/>
              <a:t> = een olijf</a:t>
            </a:r>
          </a:p>
        </p:txBody>
      </p:sp>
    </p:spTree>
    <p:extLst>
      <p:ext uri="{BB962C8B-B14F-4D97-AF65-F5344CB8AC3E}">
        <p14:creationId xmlns:p14="http://schemas.microsoft.com/office/powerpoint/2010/main" val="66133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FB963-31B1-4B0B-BDB0-310DA14D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2162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  <a:latin typeface="+mn-lt"/>
              </a:rPr>
              <a:t>Gertrude op bezoek bij…</a:t>
            </a:r>
            <a:br>
              <a:rPr lang="nl-BE" dirty="0">
                <a:solidFill>
                  <a:schemeClr val="bg1"/>
                </a:solidFill>
                <a:latin typeface="+mn-lt"/>
              </a:rPr>
            </a:br>
            <a:r>
              <a:rPr lang="nl-BE" dirty="0">
                <a:solidFill>
                  <a:schemeClr val="bg1"/>
                </a:solidFill>
                <a:latin typeface="+mn-lt"/>
              </a:rPr>
              <a:t>JUF ISABELLE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986C91-0C58-4B5C-BEF4-CF6092E8B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9905" y="1273896"/>
            <a:ext cx="5746947" cy="43102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FBEFD4-F913-4DEF-8740-65D81A851673}"/>
              </a:ext>
            </a:extLst>
          </p:cNvPr>
          <p:cNvSpPr txBox="1"/>
          <p:nvPr/>
        </p:nvSpPr>
        <p:spPr>
          <a:xfrm>
            <a:off x="6543409" y="2967335"/>
            <a:ext cx="412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La </a:t>
            </a:r>
            <a:r>
              <a:rPr lang="nl-BE" sz="2400" dirty="0" err="1"/>
              <a:t>protection</a:t>
            </a:r>
            <a:r>
              <a:rPr lang="nl-BE" sz="2400" dirty="0"/>
              <a:t> = de bescherming</a:t>
            </a:r>
          </a:p>
        </p:txBody>
      </p:sp>
    </p:spTree>
    <p:extLst>
      <p:ext uri="{BB962C8B-B14F-4D97-AF65-F5344CB8AC3E}">
        <p14:creationId xmlns:p14="http://schemas.microsoft.com/office/powerpoint/2010/main" val="71303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0A581C-87A2-B66B-A4F6-3ECF794C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Einde</a:t>
            </a: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0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29816-85E9-3F95-8394-2DA87AC5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Benjamin is 46!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CC7525-8DE1-AB0D-FD93-7417C640DF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5"/>
          <a:stretch/>
        </p:blipFill>
        <p:spPr bwMode="auto">
          <a:xfrm>
            <a:off x="3808326" y="1477107"/>
            <a:ext cx="4833826" cy="51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8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525E6-E094-486E-949F-4C91D49B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dirty="0"/>
              <a:t>Voorbereidingen in de klas!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BC1E1D-87FF-7CA0-EEED-4E2CB906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0C1CC0-8CE6-F1A2-B626-9A60935E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7" y="1520539"/>
            <a:ext cx="6319736" cy="47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9B2073-CD83-3396-B2F3-B7B2C80B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77" y="1306784"/>
            <a:ext cx="387548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4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A2838-41E5-9379-7F15-A2EF0336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Fietstochtje met Gertrude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CE8056-EBAA-CC2E-AD4E-8603E621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5" y="1474003"/>
            <a:ext cx="3764154" cy="50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F1AE174-AA35-41F9-579E-76C865AA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78" y="1474004"/>
            <a:ext cx="3764154" cy="50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865C99A-8AF0-0E32-C857-75CDDF50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1474002"/>
            <a:ext cx="3764155" cy="50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7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D42E0-6406-44C4-87C4-6A142C54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dirty="0"/>
              <a:t>Cakejes bakken voor Ernests verjaardag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908DC09-7DD6-4544-9878-2A239516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48501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AE159-8849-4EAF-8CAE-98B34506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/>
              <a:t>Gertrude kreeg ook een nieuwe </a:t>
            </a:r>
            <a:r>
              <a:rPr lang="nl-BE" sz="4000" dirty="0" err="1"/>
              <a:t>yacht</a:t>
            </a:r>
            <a:r>
              <a:rPr lang="nl-BE" sz="4000" dirty="0"/>
              <a:t>.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EFE232E-8696-485B-B0C8-944926630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8201" y="2492846"/>
            <a:ext cx="3915597" cy="293669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43B6809-2EBA-4434-B11D-5AF85BA3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2057" y="2218125"/>
            <a:ext cx="4231244" cy="31734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1A5D0A-5615-4BB8-AD8B-24A5E30D3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7772" y="2110185"/>
            <a:ext cx="4352923" cy="326469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005FC2E-0F5E-454D-9C3B-D339CBB48E7C}"/>
              </a:ext>
            </a:extLst>
          </p:cNvPr>
          <p:cNvSpPr txBox="1"/>
          <p:nvPr/>
        </p:nvSpPr>
        <p:spPr>
          <a:xfrm>
            <a:off x="1008006" y="5918993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Met haar zwemvest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3D15349-E682-4CFA-BB88-962AFADA773C}"/>
              </a:ext>
            </a:extLst>
          </p:cNvPr>
          <p:cNvSpPr txBox="1"/>
          <p:nvPr/>
        </p:nvSpPr>
        <p:spPr>
          <a:xfrm>
            <a:off x="5407277" y="5918993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haar bedje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3A39112-F4B0-48A3-8CA1-1CB8AD2FCB06}"/>
              </a:ext>
            </a:extLst>
          </p:cNvPr>
          <p:cNvSpPr txBox="1"/>
          <p:nvPr/>
        </p:nvSpPr>
        <p:spPr>
          <a:xfrm>
            <a:off x="9269575" y="5957412"/>
            <a:ext cx="17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haar zwembad</a:t>
            </a:r>
          </a:p>
        </p:txBody>
      </p:sp>
    </p:spTree>
    <p:extLst>
      <p:ext uri="{BB962C8B-B14F-4D97-AF65-F5344CB8AC3E}">
        <p14:creationId xmlns:p14="http://schemas.microsoft.com/office/powerpoint/2010/main" val="159353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C6100-CB58-4880-B9C3-0AD06FD0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Maar wat ben je met een </a:t>
            </a:r>
            <a:r>
              <a:rPr lang="nl-BE" sz="3600" dirty="0" err="1"/>
              <a:t>yacht</a:t>
            </a:r>
            <a:r>
              <a:rPr lang="nl-BE" sz="3600" dirty="0"/>
              <a:t> als je geen auto hebt…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0BAAED-E35C-E501-C70F-970A1330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91" y="1413213"/>
            <a:ext cx="3860817" cy="51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0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04497-1386-4CBC-92F5-B8B8C046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/>
              <a:t>Tomaten oogsten met Gertrude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420AB4-F435-0821-B140-B7737D67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82" y="1416454"/>
            <a:ext cx="3949835" cy="52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7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B4920-56FD-47EC-93D1-FEED9D5B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/>
              <a:t>Zingen op een huwelijk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C87CF9-FBE2-B3D1-3E30-1F393EA4A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494B6E2-5553-4BC9-5C01-D1F3EA71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91" y="1344849"/>
            <a:ext cx="7057417" cy="52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13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Breedbeeld</PresentationFormat>
  <Paragraphs>19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Gertrude op bezoek bij… JUF ISABELLE</vt:lpstr>
      <vt:lpstr>Benjamin is 46! </vt:lpstr>
      <vt:lpstr>Voorbereidingen in de klas! </vt:lpstr>
      <vt:lpstr>Fietstochtje met Gertrude</vt:lpstr>
      <vt:lpstr>Cakejes bakken voor Ernests verjaardag </vt:lpstr>
      <vt:lpstr>Gertrude kreeg ook een nieuwe yacht. </vt:lpstr>
      <vt:lpstr>Maar wat ben je met een yacht als je geen auto hebt… </vt:lpstr>
      <vt:lpstr>Tomaten oogsten met Gertrude</vt:lpstr>
      <vt:lpstr>Zingen op een huwelijk</vt:lpstr>
      <vt:lpstr>We hebben ook gefacetimed met Elisabeth, ons nichtje uit Luik.  Elisabeth vond de kip véél interessanter dan haar neefjes en nicht. </vt:lpstr>
      <vt:lpstr>Gertrude leert Franse woordjes</vt:lpstr>
      <vt:lpstr>PowerPoint-presentatie</vt:lpstr>
      <vt:lpstr>PowerPoint-presentatie</vt:lpstr>
      <vt:lpstr>Gertrude op bezoek bij… JUF ISABELLE</vt:lpstr>
      <vt:lpstr>Einde!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Gertrude op bezoek bij… JUF ISABELLE</dc:title>
  <dc:creator>Isabelle Holvoet</dc:creator>
  <cp:lastModifiedBy>Isabelle Holvoet</cp:lastModifiedBy>
  <cp:revision>3</cp:revision>
  <dcterms:created xsi:type="dcterms:W3CDTF">2020-09-08T15:22:19Z</dcterms:created>
  <dcterms:modified xsi:type="dcterms:W3CDTF">2022-10-10T18:47:53Z</dcterms:modified>
</cp:coreProperties>
</file>