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0" r:id="rId8"/>
    <p:sldId id="264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6A498-735A-4C99-9DAE-2CDD8E3CE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9DE82F-A914-4F9E-920A-1516D16F0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634214-C8DA-41EF-876B-F740136B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2AACEF-128B-4B6E-86E6-44B1AADC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1DE1F3-FD25-431C-8231-1CA8F713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069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903D7-B496-4DB9-B051-2D790472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E83FDE-FB87-4466-AEE3-6E2FF1C0E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3F9D99-B769-428A-AE04-8CCB33C9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94F942-73FE-41D6-94BE-CDF796C5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A74873-CB09-4D5F-B577-54832282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199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EE61F68-EA33-4ABA-A674-76AE8AA62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8A0AD2-5858-4798-8E6D-469BD227D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482520-0F25-4663-AF8E-1271F85D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B19708-BBCC-46D9-ABD2-404A39A2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C1F169-F4CD-4B67-BFBC-C239E125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67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DA08F-2DAE-43B7-A581-37F360E3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F398A2-605C-4802-A40D-C8B62B227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4B13D-9864-4937-BC4F-EF636BD3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A07F8C-3A2B-409F-AB63-2D4BF8AF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04D7E8-1E7A-46E0-A8FF-91EBE626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835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A6559-5AC1-4341-B9E9-6BF4B511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98362C-7B85-48C5-8214-6230D6082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4C7E5F-4353-4E7E-AD71-04E1E8E7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7244EB-A49F-4410-9C58-14015409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2E6046-5EA5-4F9C-912A-29EB4C4B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31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CACB2-3B2C-4B76-BCDE-4A0B9C8D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690FE9-5764-4A6B-BBBD-80E203ECD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3CEF80-71CC-4AA9-B846-2B6BB94A0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8C5526-AE48-4858-AC1F-E06B3758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43E94D-D0E8-4DCB-B635-725EDA6E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278A68-BFA0-4FEF-AE23-470A5D1A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42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57345-17EF-437C-89E0-903DEC8C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558D43-DA44-4193-B99E-C8E2CA426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ADBDB1-6265-468B-B828-982CA2FC6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1E3DDAB-81D6-4D41-B837-EE7CFEE7C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32AE1C-09F5-49AA-8038-6FF244513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2FE84B-AABF-40DA-975A-E71570EE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750E283-37E5-47C2-81EE-A5D3B4E8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1F92221-3CF5-4699-8A8E-62EA7F6C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46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F4042-8183-4100-9A99-9629B473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BC83FF7-72F4-4FA6-8FA9-7E53260D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E071BC8-31B1-4A40-9703-90E2D5EE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D60F18-22F0-4B2B-AA4A-29A9CA2D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56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A2BFC0-B2F0-452B-8BD2-DAAEB55F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1876DB-2774-42FA-AA7B-E0760D29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C88892D-F8C4-41F6-B627-EC048981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794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29EC6-6514-478D-B8B7-DBD0DC5D1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0666F-1810-416A-B9AA-074E9BF1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981917-07AD-4577-BEF1-EA4516668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76D883-BE6A-4E5E-A154-76A9E950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88A6DC-493E-4AA0-8C0E-293F19CC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2EE5CA-C596-4797-A78B-70F32692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21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EC811-77C9-4591-A4A9-A9128E92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463F67-BA2E-4569-81C4-3165DC462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F7C4CB-7F59-42BC-8BE3-FFF1FC9CC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C7068C-04E0-4D47-9F4C-1B35B350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9873E3-03C7-4DE5-A9A0-9AE13000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FD491D-45B9-47AD-88A7-61C0BC30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79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446879-47AB-4B16-84F2-F9D21332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9EF548-1CE5-41FF-88A2-BC9FE77F7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F7CD57-7BFD-4432-8CA2-D387259AA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BE78-0895-4300-999E-498EE41C65E7}" type="datetimeFigureOut">
              <a:rPr lang="nl-BE" smtClean="0"/>
              <a:t>20/02/2021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DBFC5C-48FC-4BF1-AC4F-F7D469268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174FE8-1DED-48E0-A48D-620C10BC4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70FB-652E-4F80-AB5D-52E885E15D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945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18C2E-D0F6-43BA-A9E4-1C6C7555B9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Boekbespreking van </a:t>
            </a:r>
            <a:r>
              <a:rPr lang="nl-BE" dirty="0">
                <a:solidFill>
                  <a:srgbClr val="FF0000"/>
                </a:solidFill>
              </a:rPr>
              <a:t>(naam)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DE356E-7669-43AE-ABB7-8DF291D35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solidFill>
                  <a:srgbClr val="FF0000"/>
                </a:solidFill>
              </a:rPr>
              <a:t>Opdracht: wat je moet doen of schrijven staat telkens in het rood. De rode tekst mag je dan wegdoen. </a:t>
            </a:r>
          </a:p>
          <a:p>
            <a:r>
              <a:rPr lang="nl-BE" dirty="0">
                <a:solidFill>
                  <a:srgbClr val="FF0000"/>
                </a:solidFill>
              </a:rPr>
              <a:t>Geef deze </a:t>
            </a:r>
            <a:r>
              <a:rPr lang="nl-BE" dirty="0" err="1">
                <a:solidFill>
                  <a:srgbClr val="FF0000"/>
                </a:solidFill>
              </a:rPr>
              <a:t>powerpoint</a:t>
            </a:r>
            <a:r>
              <a:rPr lang="nl-BE" dirty="0">
                <a:solidFill>
                  <a:srgbClr val="FF0000"/>
                </a:solidFill>
              </a:rPr>
              <a:t> een persoonlijke lay-out. </a:t>
            </a:r>
          </a:p>
          <a:p>
            <a:r>
              <a:rPr lang="nl-BE" dirty="0">
                <a:solidFill>
                  <a:srgbClr val="FF0000"/>
                </a:solidFill>
              </a:rPr>
              <a:t>Zorg voor aantrekkelijke teksten die juist en mooi geschreven zijn. </a:t>
            </a:r>
          </a:p>
        </p:txBody>
      </p:sp>
    </p:spTree>
    <p:extLst>
      <p:ext uri="{BB962C8B-B14F-4D97-AF65-F5344CB8AC3E}">
        <p14:creationId xmlns:p14="http://schemas.microsoft.com/office/powerpoint/2010/main" val="199163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098DC-54A4-461B-AFA9-87F262E8B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829" y="2495928"/>
            <a:ext cx="3632434" cy="1325563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rgbClr val="FF0000"/>
                </a:solidFill>
              </a:rPr>
              <a:t>Zet hier een afbeelding van de cover van het boek. </a:t>
            </a:r>
          </a:p>
        </p:txBody>
      </p:sp>
    </p:spTree>
    <p:extLst>
      <p:ext uri="{BB962C8B-B14F-4D97-AF65-F5344CB8AC3E}">
        <p14:creationId xmlns:p14="http://schemas.microsoft.com/office/powerpoint/2010/main" val="184298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AAFE8-6A01-44BF-A991-FC4AA11C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/>
              <a:t>Thema: </a:t>
            </a:r>
            <a:r>
              <a:rPr lang="nl-BE" i="1" dirty="0">
                <a:solidFill>
                  <a:srgbClr val="FF0000"/>
                </a:solidFill>
              </a:rPr>
              <a:t>Schrijf hier het thema van je boek (vriendschap, avontuur, oorlog, liefde, dieren, …)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F53934-A7DD-4600-8317-968808D6E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4167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FF0000"/>
                </a:solidFill>
              </a:rPr>
              <a:t>Plak hier een vijftal foto’s die te maken hebben met het thema van je boek. </a:t>
            </a:r>
          </a:p>
          <a:p>
            <a:pPr marL="0" indent="0">
              <a:buNone/>
            </a:pPr>
            <a:endParaRPr lang="nl-B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rgbClr val="FF0000"/>
                </a:solidFill>
              </a:rPr>
              <a:t>Dus geen prenten uit je boek, maar als je boek gaat over zeemeerminnen zal je prenten van de zee, van zeemeerminnen enz. kiezen. </a:t>
            </a:r>
          </a:p>
          <a:p>
            <a:pPr marL="0" indent="0">
              <a:buNone/>
            </a:pPr>
            <a:endParaRPr lang="nl-B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dirty="0">
                <a:solidFill>
                  <a:srgbClr val="FF0000"/>
                </a:solidFill>
              </a:rPr>
              <a:t>Gaat het over avontuur, zoek dan prenten die met avontuur te maken hebben. </a:t>
            </a:r>
          </a:p>
        </p:txBody>
      </p:sp>
    </p:spTree>
    <p:extLst>
      <p:ext uri="{BB962C8B-B14F-4D97-AF65-F5344CB8AC3E}">
        <p14:creationId xmlns:p14="http://schemas.microsoft.com/office/powerpoint/2010/main" val="60965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BFBD3-5D9B-4116-9195-58335C95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Het hoofdpersonage/De hoofdpersonages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12DAE-7CE5-4B02-A248-6BBD564C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FF0000"/>
                </a:solidFill>
              </a:rPr>
              <a:t>Geef de naam/namen van deze </a:t>
            </a:r>
            <a:r>
              <a:rPr lang="nl-BE" dirty="0" err="1">
                <a:solidFill>
                  <a:srgbClr val="FF0000"/>
                </a:solidFill>
              </a:rPr>
              <a:t>persone</a:t>
            </a:r>
            <a:r>
              <a:rPr lang="nl-BE" dirty="0">
                <a:solidFill>
                  <a:srgbClr val="FF0000"/>
                </a:solidFill>
              </a:rPr>
              <a:t>(n). </a:t>
            </a:r>
          </a:p>
          <a:p>
            <a:pPr marL="0" indent="0">
              <a:buNone/>
            </a:pPr>
            <a:r>
              <a:rPr lang="nl-BE" dirty="0">
                <a:solidFill>
                  <a:srgbClr val="FF0000"/>
                </a:solidFill>
              </a:rPr>
              <a:t>Beschrijf het hoofdpersonage/de hoofdpersonage(s) in een aantal mooie zinnen. Karakter? Uitzicht? Dus niet wat hij/zij meemaakt in het boek, wel hoe hij/zij is. </a:t>
            </a:r>
          </a:p>
          <a:p>
            <a:r>
              <a:rPr lang="nl-BE" dirty="0">
                <a:solidFill>
                  <a:srgbClr val="FF0000"/>
                </a:solidFill>
              </a:rPr>
              <a:t>Zin 1</a:t>
            </a:r>
          </a:p>
          <a:p>
            <a:r>
              <a:rPr lang="nl-BE" dirty="0">
                <a:solidFill>
                  <a:srgbClr val="FF0000"/>
                </a:solidFill>
              </a:rPr>
              <a:t>Zin 2</a:t>
            </a:r>
          </a:p>
          <a:p>
            <a:r>
              <a:rPr lang="nl-BE" dirty="0">
                <a:solidFill>
                  <a:srgbClr val="FF0000"/>
                </a:solidFill>
              </a:rPr>
              <a:t>Zin 3</a:t>
            </a:r>
          </a:p>
          <a:p>
            <a:r>
              <a:rPr lang="nl-BE" dirty="0">
                <a:solidFill>
                  <a:srgbClr val="FF0000"/>
                </a:solidFill>
              </a:rPr>
              <a:t>Zin 4</a:t>
            </a:r>
          </a:p>
          <a:p>
            <a:r>
              <a:rPr lang="nl-BE" dirty="0">
                <a:solidFill>
                  <a:srgbClr val="FF0000"/>
                </a:solidFill>
              </a:rPr>
              <a:t>Enz. </a:t>
            </a:r>
          </a:p>
        </p:txBody>
      </p:sp>
    </p:spTree>
    <p:extLst>
      <p:ext uri="{BB962C8B-B14F-4D97-AF65-F5344CB8AC3E}">
        <p14:creationId xmlns:p14="http://schemas.microsoft.com/office/powerpoint/2010/main" val="109740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1C53E-A412-42A7-ABB5-646D4BC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De tijdslijn van mijn 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6BF0F9-9A78-48F6-9A42-D97F48AE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Vul aan. Voeg zo nodig vakjes toe. Vertel het einde niet!!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00C8A57-F02B-4036-95E6-1FCDEF242290}"/>
              </a:ext>
            </a:extLst>
          </p:cNvPr>
          <p:cNvSpPr txBox="1"/>
          <p:nvPr/>
        </p:nvSpPr>
        <p:spPr>
          <a:xfrm>
            <a:off x="280958" y="2645721"/>
            <a:ext cx="273356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dirty="0"/>
              <a:t>Eerst </a:t>
            </a:r>
            <a:r>
              <a:rPr lang="nl-BE" dirty="0" smtClean="0"/>
              <a:t>gebeurt </a:t>
            </a:r>
            <a:r>
              <a:rPr lang="nl-BE" dirty="0"/>
              <a:t>dit: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008544DE-4391-4450-AAE9-1A6E16D77176}"/>
              </a:ext>
            </a:extLst>
          </p:cNvPr>
          <p:cNvSpPr/>
          <p:nvPr/>
        </p:nvSpPr>
        <p:spPr>
          <a:xfrm>
            <a:off x="293615" y="4857226"/>
            <a:ext cx="11190913" cy="411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00C8A57-F02B-4036-95E6-1FCDEF242290}"/>
              </a:ext>
            </a:extLst>
          </p:cNvPr>
          <p:cNvSpPr txBox="1"/>
          <p:nvPr/>
        </p:nvSpPr>
        <p:spPr>
          <a:xfrm>
            <a:off x="3155511" y="2663155"/>
            <a:ext cx="273356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dirty="0" smtClean="0"/>
              <a:t>dan gebeurt </a:t>
            </a:r>
            <a:r>
              <a:rPr lang="nl-BE" dirty="0"/>
              <a:t>dit: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00C8A57-F02B-4036-95E6-1FCDEF242290}"/>
              </a:ext>
            </a:extLst>
          </p:cNvPr>
          <p:cNvSpPr txBox="1"/>
          <p:nvPr/>
        </p:nvSpPr>
        <p:spPr>
          <a:xfrm>
            <a:off x="8904617" y="2663155"/>
            <a:ext cx="273356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dirty="0" smtClean="0"/>
              <a:t>Het einde verklap ik niet! </a:t>
            </a: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00C8A57-F02B-4036-95E6-1FCDEF242290}"/>
              </a:ext>
            </a:extLst>
          </p:cNvPr>
          <p:cNvSpPr txBox="1"/>
          <p:nvPr/>
        </p:nvSpPr>
        <p:spPr>
          <a:xfrm>
            <a:off x="6030064" y="2667331"/>
            <a:ext cx="273356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dirty="0" smtClean="0"/>
              <a:t>dan gebeurt </a:t>
            </a:r>
            <a:r>
              <a:rPr lang="nl-BE" dirty="0"/>
              <a:t>dit: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3012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831F0-1270-43EE-80BE-837EE0B0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3600" dirty="0"/>
              <a:t>De mooiste/boeiendste gebeurtenis in dit boek is…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6906B3-6CEC-4E52-9F6D-DEA68DF1A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72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2E40E-1A49-407D-B439-CF67667C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Hoeveel sterren geef ik het boek? </a:t>
            </a:r>
            <a:endParaRPr lang="nl-BE" i="1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91E8834-1FC1-4309-A1A6-CB1AB44A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122"/>
            <a:ext cx="10515600" cy="993076"/>
          </a:xfrm>
        </p:spPr>
        <p:txBody>
          <a:bodyPr/>
          <a:lstStyle/>
          <a:p>
            <a:pPr marL="0" indent="0" algn="ctr">
              <a:buNone/>
            </a:pPr>
            <a:r>
              <a:rPr lang="nl-BE" i="1" dirty="0">
                <a:solidFill>
                  <a:srgbClr val="FF0000"/>
                </a:solidFill>
              </a:rPr>
              <a:t>Zet ze hier. </a:t>
            </a:r>
            <a:endParaRPr lang="nl-B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1B74522-3D1A-4CCC-8677-F6C9BBE1740C}"/>
              </a:ext>
            </a:extLst>
          </p:cNvPr>
          <p:cNvSpPr txBox="1">
            <a:spLocks/>
          </p:cNvSpPr>
          <p:nvPr/>
        </p:nvSpPr>
        <p:spPr>
          <a:xfrm>
            <a:off x="838200" y="25921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dirty="0"/>
              <a:t>Waarom geef ik het boek zoveel sterren? </a:t>
            </a:r>
          </a:p>
          <a:p>
            <a:pPr algn="ctr"/>
            <a:r>
              <a:rPr lang="nl-BE" sz="3200" dirty="0">
                <a:solidFill>
                  <a:srgbClr val="FF0000"/>
                </a:solidFill>
              </a:rPr>
              <a:t>Schrijf een 3 à 4-tal zinnen om dit uit te leggen. </a:t>
            </a:r>
          </a:p>
          <a:p>
            <a:pPr algn="ctr"/>
            <a:r>
              <a:rPr lang="nl-BE" sz="3200" dirty="0">
                <a:solidFill>
                  <a:srgbClr val="FF0000"/>
                </a:solidFill>
              </a:rPr>
              <a:t>Zorg voor genoeg informatie. “Ik vind het leuk” is niet voldoende! Waarom?</a:t>
            </a:r>
          </a:p>
          <a:p>
            <a:pPr algn="ctr"/>
            <a:r>
              <a:rPr lang="nl-BE" sz="3200" dirty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759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11E05-7CE8-492F-9159-311A4F8C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/>
              <a:t>De auteur van mijn 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1FDAEA-9688-4D71-A2B6-648C39382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Zet hier een </a:t>
            </a:r>
            <a:r>
              <a:rPr lang="nl-BE" dirty="0" err="1">
                <a:solidFill>
                  <a:srgbClr val="FF0000"/>
                </a:solidFill>
              </a:rPr>
              <a:t>foto+naam</a:t>
            </a:r>
            <a:r>
              <a:rPr lang="nl-BE" dirty="0">
                <a:solidFill>
                  <a:srgbClr val="FF0000"/>
                </a:solidFill>
              </a:rPr>
              <a:t> en noteer een paar leuke en interessante dingen over die persoon. </a:t>
            </a:r>
          </a:p>
        </p:txBody>
      </p:sp>
    </p:spTree>
    <p:extLst>
      <p:ext uri="{BB962C8B-B14F-4D97-AF65-F5344CB8AC3E}">
        <p14:creationId xmlns:p14="http://schemas.microsoft.com/office/powerpoint/2010/main" val="27184421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299</Words>
  <Application>Microsoft Office PowerPoint</Application>
  <PresentationFormat>Breedbeeld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Boekbespreking van (naam)</vt:lpstr>
      <vt:lpstr>Zet hier een afbeelding van de cover van het boek. </vt:lpstr>
      <vt:lpstr>Thema: Schrijf hier het thema van je boek (vriendschap, avontuur, oorlog, liefde, dieren, …) </vt:lpstr>
      <vt:lpstr>Het hoofdpersonage/De hoofdpersonages</vt:lpstr>
      <vt:lpstr>De tijdslijn van mijn boek</vt:lpstr>
      <vt:lpstr>De mooiste/boeiendste gebeurtenis in dit boek is… </vt:lpstr>
      <vt:lpstr>Hoeveel sterren geef ik het boek? </vt:lpstr>
      <vt:lpstr>De auteur van mijn boek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Boekbespreking van (naam)</dc:title>
  <dc:creator>Isabelle Holvoet</dc:creator>
  <cp:lastModifiedBy>donbosco</cp:lastModifiedBy>
  <cp:revision>8</cp:revision>
  <dcterms:created xsi:type="dcterms:W3CDTF">2020-03-19T15:34:57Z</dcterms:created>
  <dcterms:modified xsi:type="dcterms:W3CDTF">2021-02-20T10:37:38Z</dcterms:modified>
</cp:coreProperties>
</file>