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0" r:id="rId5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6C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4914" autoAdjust="0"/>
    <p:restoredTop sz="94660"/>
  </p:normalViewPr>
  <p:slideViewPr>
    <p:cSldViewPr snapToGrid="0">
      <p:cViewPr varScale="1">
        <p:scale>
          <a:sx n="93" d="100"/>
          <a:sy n="93" d="100"/>
        </p:scale>
        <p:origin x="66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abelle Holvoet" userId="079ede44-5f53-4587-8daa-ec6ab033ea8e" providerId="ADAL" clId="{8FF3AE4E-BF55-42E0-8117-5B1CA939AE03}"/>
    <pc:docChg chg="modSld">
      <pc:chgData name="Isabelle Holvoet" userId="079ede44-5f53-4587-8daa-ec6ab033ea8e" providerId="ADAL" clId="{8FF3AE4E-BF55-42E0-8117-5B1CA939AE03}" dt="2024-04-15T06:14:50.967" v="71" actId="207"/>
      <pc:docMkLst>
        <pc:docMk/>
      </pc:docMkLst>
      <pc:sldChg chg="modSp mod">
        <pc:chgData name="Isabelle Holvoet" userId="079ede44-5f53-4587-8daa-ec6ab033ea8e" providerId="ADAL" clId="{8FF3AE4E-BF55-42E0-8117-5B1CA939AE03}" dt="2024-04-15T06:14:50.967" v="71" actId="207"/>
        <pc:sldMkLst>
          <pc:docMk/>
          <pc:sldMk cId="3185676872" sldId="260"/>
        </pc:sldMkLst>
        <pc:spChg chg="mod">
          <ac:chgData name="Isabelle Holvoet" userId="079ede44-5f53-4587-8daa-ec6ab033ea8e" providerId="ADAL" clId="{8FF3AE4E-BF55-42E0-8117-5B1CA939AE03}" dt="2024-04-15T06:14:31.936" v="53" actId="20577"/>
          <ac:spMkLst>
            <pc:docMk/>
            <pc:sldMk cId="3185676872" sldId="260"/>
            <ac:spMk id="4" creationId="{5C108D8E-6622-A9ED-6CDD-B6899DBAAAE4}"/>
          </ac:spMkLst>
        </pc:spChg>
        <pc:spChg chg="mod">
          <ac:chgData name="Isabelle Holvoet" userId="079ede44-5f53-4587-8daa-ec6ab033ea8e" providerId="ADAL" clId="{8FF3AE4E-BF55-42E0-8117-5B1CA939AE03}" dt="2024-04-15T06:14:50.967" v="71" actId="207"/>
          <ac:spMkLst>
            <pc:docMk/>
            <pc:sldMk cId="3185676872" sldId="260"/>
            <ac:spMk id="11" creationId="{AD3B7B61-2A54-7BC8-94BD-4E29C6D04DD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77DC0B-E8EC-4449-8EB0-9CD528C8D567}" type="datetimeFigureOut">
              <a:rPr lang="nl-BE" smtClean="0"/>
              <a:t>15/04/2024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66038-1392-49E0-B073-96126629B14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18392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/>
              <a:t>   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566038-1392-49E0-B073-96126629B141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60465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8DA3BC-A995-4F03-BEF2-95D36AEFA0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E5C2085-BA6A-490A-8845-EE23A89D65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258959-D629-4B41-83EA-46CB68015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D7AA-7A42-4DE6-98F2-36729A526349}" type="datetimeFigureOut">
              <a:rPr lang="nl-BE" smtClean="0"/>
              <a:t>15/04/2024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04FE71A-1621-48A8-8637-F1EE24DC4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0A42B13-EBB2-482B-9193-ECF5504B1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79B8-BDFB-4D0B-8FF0-737A31785E3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58575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8F616F-3738-42B8-B8D6-34C6D35D7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D84687D-D4D1-45CC-B524-97BDBC0F7D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492D342-3988-4B99-B10C-87D40EBCA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D7AA-7A42-4DE6-98F2-36729A526349}" type="datetimeFigureOut">
              <a:rPr lang="nl-BE" smtClean="0"/>
              <a:t>15/04/2024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F110D53-69AE-4E54-8B4D-B26BEFAA2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B8A8C4-AAAA-4D62-9758-0C6969531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79B8-BDFB-4D0B-8FF0-737A31785E3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6034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5DDCF9A-00DD-403C-B231-E877B0FA35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F8EF781-6A45-409C-8D97-248A427D3E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8437CDA-5047-4461-99F6-F6B5DEC3D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D7AA-7A42-4DE6-98F2-36729A526349}" type="datetimeFigureOut">
              <a:rPr lang="nl-BE" smtClean="0"/>
              <a:t>15/04/2024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56164A5-470E-4C24-ADD9-FD6788E80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DC5A467-60BF-43D5-9F2C-CA25CC318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79B8-BDFB-4D0B-8FF0-737A31785E3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3090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CD5B6A-9F27-4FA9-9ECB-429151028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16656D3-F983-402C-A96A-ED885E9F4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BF6644F-2087-44EA-9F49-96183D46A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D7AA-7A42-4DE6-98F2-36729A526349}" type="datetimeFigureOut">
              <a:rPr lang="nl-BE" smtClean="0"/>
              <a:t>15/04/2024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275099E-07DD-4006-8FF5-109CBBE8F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4526F9C-0BAD-437A-90CF-A7372BB84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79B8-BDFB-4D0B-8FF0-737A31785E3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1335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8DB7EC-5729-4DB1-A5DB-316132420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B1E9D6E-42A3-4243-9C7C-08EB6A794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B110B2C-CE0D-4CF5-ABA5-8837CF8D1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D7AA-7A42-4DE6-98F2-36729A526349}" type="datetimeFigureOut">
              <a:rPr lang="nl-BE" smtClean="0"/>
              <a:t>15/04/2024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60E4659-3C8C-48FD-A147-6EF84064E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68913B2-017B-49FC-8DFD-3C9A851FA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79B8-BDFB-4D0B-8FF0-737A31785E3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75518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12F75B-99DD-467F-A2FA-52C4709E3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29C8C9-74A9-4195-AC2C-41D68D7913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BFF52B3-8DED-432E-A5E2-1AA99E0359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D6CAA2F-0313-41AF-9339-8EC1FF696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D7AA-7A42-4DE6-98F2-36729A526349}" type="datetimeFigureOut">
              <a:rPr lang="nl-BE" smtClean="0"/>
              <a:t>15/04/2024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771899F-8CD1-4C49-87B2-C9A91D813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108D889-AE38-412E-B7DB-99773754A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79B8-BDFB-4D0B-8FF0-737A31785E3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61549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E525D3-05CA-47BA-AC44-1F9938604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5E4BA7C-0E1E-405D-8D0A-5746110D0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B159250-BF39-4513-A5DC-DC83B9CE7A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E9D1D3E-6854-4BB9-A46F-B444BCB57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D9C91A9-1A1E-4344-AABF-B565C7AEB1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494D779-5419-43AE-8496-C9A7A251C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D7AA-7A42-4DE6-98F2-36729A526349}" type="datetimeFigureOut">
              <a:rPr lang="nl-BE" smtClean="0"/>
              <a:t>15/04/2024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264C45A-0FA4-410F-A801-F5DE5D28F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254E180-F415-4D3C-8086-1CEE6F406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79B8-BDFB-4D0B-8FF0-737A31785E3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51424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8EE6A6-1AB0-4F1A-9780-A50089CC6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6A36D5D-5B5E-4C97-BC76-D6D78360F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D7AA-7A42-4DE6-98F2-36729A526349}" type="datetimeFigureOut">
              <a:rPr lang="nl-BE" smtClean="0"/>
              <a:t>15/04/2024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862ED36-BF5A-4F63-A293-7A0C71B17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BACA7AE-BC8D-46D4-B9C7-13116CDC2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79B8-BDFB-4D0B-8FF0-737A31785E3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29714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6FA0957-27AC-4B11-963F-267EEE473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D7AA-7A42-4DE6-98F2-36729A526349}" type="datetimeFigureOut">
              <a:rPr lang="nl-BE" smtClean="0"/>
              <a:t>15/04/2024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54AE658-42AB-4055-800E-56DFB35E2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E08722A-AC14-4C58-BD16-F7853C48F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79B8-BDFB-4D0B-8FF0-737A31785E3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90457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9DBC03-D315-4712-AEE3-97A949C65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CAC61C1-1E36-4F7D-9699-32DC1B0E5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F1E96EF-E22E-4B7C-A2FA-B628E9FD6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E18BD3C-A9FC-420D-9249-4CB0AC070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D7AA-7A42-4DE6-98F2-36729A526349}" type="datetimeFigureOut">
              <a:rPr lang="nl-BE" smtClean="0"/>
              <a:t>15/04/2024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88EF277-C3AB-4446-9D84-16948012A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5BF8BD0-D116-44C0-91D5-25A07A206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79B8-BDFB-4D0B-8FF0-737A31785E3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3825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0585C1-AD6C-46E8-9691-C42CA3A86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25C715D-E4FB-4978-8476-92A89E73D9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4138729-F810-46C3-9E34-A56CC95C9C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DEFE28B-7AC7-4E9D-A520-A42F4D71D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D7AA-7A42-4DE6-98F2-36729A526349}" type="datetimeFigureOut">
              <a:rPr lang="nl-BE" smtClean="0"/>
              <a:t>15/04/2024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032633C-D820-4B9B-B206-1840FF976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519195F-4F8B-4DCE-93B3-1B6AB4A05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79B8-BDFB-4D0B-8FF0-737A31785E3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7153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9A0256B-3C8F-4C89-9607-1D248C2DD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093CEE4-3DEA-4BD4-9AD3-DC28774E1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F101351-9E60-4590-9A9A-AC125E16B9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3D7AA-7A42-4DE6-98F2-36729A526349}" type="datetimeFigureOut">
              <a:rPr lang="nl-BE" smtClean="0"/>
              <a:t>15/04/2024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BA3FC7B-333F-4DEB-A231-C2625A14EE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B23C9C7-59BD-4430-88C8-54B035BDAB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C79B8-BDFB-4D0B-8FF0-737A31785E3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98437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23FB8822-BEA5-400C-82EB-886AF4D8A697}"/>
              </a:ext>
            </a:extLst>
          </p:cNvPr>
          <p:cNvSpPr/>
          <p:nvPr/>
        </p:nvSpPr>
        <p:spPr>
          <a:xfrm>
            <a:off x="1975838" y="88255"/>
            <a:ext cx="2197915" cy="16910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pSp>
        <p:nvGrpSpPr>
          <p:cNvPr id="6" name="Groep 5">
            <a:extLst>
              <a:ext uri="{FF2B5EF4-FFF2-40B4-BE49-F238E27FC236}">
                <a16:creationId xmlns:a16="http://schemas.microsoft.com/office/drawing/2014/main" id="{5E0EA613-D840-4300-85C9-FFDDE58411C2}"/>
              </a:ext>
            </a:extLst>
          </p:cNvPr>
          <p:cNvGrpSpPr/>
          <p:nvPr/>
        </p:nvGrpSpPr>
        <p:grpSpPr>
          <a:xfrm>
            <a:off x="1159515" y="-36448"/>
            <a:ext cx="9786135" cy="6858000"/>
            <a:chOff x="987300" y="0"/>
            <a:chExt cx="9786135" cy="6858000"/>
          </a:xfrm>
        </p:grpSpPr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F5964F94-BD6D-4610-ADFE-8DE38D76FB9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987300" y="0"/>
              <a:ext cx="9786135" cy="6858000"/>
            </a:xfrm>
            <a:prstGeom prst="rect">
              <a:avLst/>
            </a:prstGeom>
          </p:spPr>
        </p:pic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8CC64DC1-3423-4256-AF74-3966F6544384}"/>
                </a:ext>
              </a:extLst>
            </p:cNvPr>
            <p:cNvSpPr/>
            <p:nvPr/>
          </p:nvSpPr>
          <p:spPr>
            <a:xfrm>
              <a:off x="1930470" y="2353526"/>
              <a:ext cx="2427214" cy="16910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>
                <a:solidFill>
                  <a:schemeClr val="accent1"/>
                </a:solidFill>
              </a:endParaRPr>
            </a:p>
          </p:txBody>
        </p:sp>
        <p:sp>
          <p:nvSpPr>
            <p:cNvPr id="23" name="Rechthoek 22">
              <a:extLst>
                <a:ext uri="{FF2B5EF4-FFF2-40B4-BE49-F238E27FC236}">
                  <a16:creationId xmlns:a16="http://schemas.microsoft.com/office/drawing/2014/main" id="{5E7F73E2-E191-4CDD-943F-A4D8FE5B826E}"/>
                </a:ext>
              </a:extLst>
            </p:cNvPr>
            <p:cNvSpPr/>
            <p:nvPr/>
          </p:nvSpPr>
          <p:spPr>
            <a:xfrm>
              <a:off x="1975838" y="4652015"/>
              <a:ext cx="1663119" cy="16910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>
                <a:solidFill>
                  <a:schemeClr val="accent1"/>
                </a:solidFill>
              </a:endParaRPr>
            </a:p>
          </p:txBody>
        </p:sp>
        <p:sp>
          <p:nvSpPr>
            <p:cNvPr id="26" name="Rechthoek 25">
              <a:extLst>
                <a:ext uri="{FF2B5EF4-FFF2-40B4-BE49-F238E27FC236}">
                  <a16:creationId xmlns:a16="http://schemas.microsoft.com/office/drawing/2014/main" id="{5C8930C4-4C57-483F-9170-E0F3096E567F}"/>
                </a:ext>
              </a:extLst>
            </p:cNvPr>
            <p:cNvSpPr/>
            <p:nvPr/>
          </p:nvSpPr>
          <p:spPr>
            <a:xfrm>
              <a:off x="6860827" y="38463"/>
              <a:ext cx="1434578" cy="1983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>
                <a:solidFill>
                  <a:schemeClr val="accent1"/>
                </a:solidFill>
              </a:endParaRPr>
            </a:p>
          </p:txBody>
        </p:sp>
        <p:sp>
          <p:nvSpPr>
            <p:cNvPr id="29" name="Rechthoek 28">
              <a:extLst>
                <a:ext uri="{FF2B5EF4-FFF2-40B4-BE49-F238E27FC236}">
                  <a16:creationId xmlns:a16="http://schemas.microsoft.com/office/drawing/2014/main" id="{7192C98E-9600-41B8-BE0B-F93C9D1CF774}"/>
                </a:ext>
              </a:extLst>
            </p:cNvPr>
            <p:cNvSpPr/>
            <p:nvPr/>
          </p:nvSpPr>
          <p:spPr>
            <a:xfrm>
              <a:off x="6818882" y="2370135"/>
              <a:ext cx="1792448" cy="16910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>
                <a:solidFill>
                  <a:schemeClr val="accent1"/>
                </a:solidFill>
              </a:endParaRPr>
            </a:p>
          </p:txBody>
        </p:sp>
        <p:sp>
          <p:nvSpPr>
            <p:cNvPr id="45" name="Rechthoek 44">
              <a:extLst>
                <a:ext uri="{FF2B5EF4-FFF2-40B4-BE49-F238E27FC236}">
                  <a16:creationId xmlns:a16="http://schemas.microsoft.com/office/drawing/2014/main" id="{B014B057-B6F2-418B-BE6D-7AE74B722CD7}"/>
                </a:ext>
              </a:extLst>
            </p:cNvPr>
            <p:cNvSpPr/>
            <p:nvPr/>
          </p:nvSpPr>
          <p:spPr>
            <a:xfrm>
              <a:off x="1904350" y="107202"/>
              <a:ext cx="1792446" cy="12963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>
                <a:solidFill>
                  <a:schemeClr val="accent1"/>
                </a:solidFill>
              </a:endParaRPr>
            </a:p>
          </p:txBody>
        </p:sp>
      </p:grpSp>
      <p:sp>
        <p:nvSpPr>
          <p:cNvPr id="8" name="Tekstvak 7">
            <a:extLst>
              <a:ext uri="{FF2B5EF4-FFF2-40B4-BE49-F238E27FC236}">
                <a16:creationId xmlns:a16="http://schemas.microsoft.com/office/drawing/2014/main" id="{FAA82BB1-E06C-4347-88DA-20D2EA67E2C2}"/>
              </a:ext>
            </a:extLst>
          </p:cNvPr>
          <p:cNvSpPr txBox="1"/>
          <p:nvPr/>
        </p:nvSpPr>
        <p:spPr>
          <a:xfrm>
            <a:off x="1984916" y="-26355"/>
            <a:ext cx="22694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600" dirty="0">
                <a:solidFill>
                  <a:schemeClr val="bg1"/>
                </a:solidFill>
              </a:rPr>
              <a:t>15 april 2024</a:t>
            </a:r>
          </a:p>
        </p:txBody>
      </p:sp>
      <p:sp>
        <p:nvSpPr>
          <p:cNvPr id="50" name="Tekstvak 49">
            <a:extLst>
              <a:ext uri="{FF2B5EF4-FFF2-40B4-BE49-F238E27FC236}">
                <a16:creationId xmlns:a16="http://schemas.microsoft.com/office/drawing/2014/main" id="{1D9FE6B1-13A3-4D58-A641-302052951857}"/>
              </a:ext>
            </a:extLst>
          </p:cNvPr>
          <p:cNvSpPr txBox="1"/>
          <p:nvPr/>
        </p:nvSpPr>
        <p:spPr>
          <a:xfrm>
            <a:off x="1922879" y="2255142"/>
            <a:ext cx="211672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BE" sz="1600" dirty="0">
                <a:solidFill>
                  <a:schemeClr val="bg1"/>
                </a:solidFill>
              </a:rPr>
              <a:t>16 april 2024</a:t>
            </a:r>
          </a:p>
        </p:txBody>
      </p:sp>
      <p:sp>
        <p:nvSpPr>
          <p:cNvPr id="51" name="Tekstvak 50">
            <a:extLst>
              <a:ext uri="{FF2B5EF4-FFF2-40B4-BE49-F238E27FC236}">
                <a16:creationId xmlns:a16="http://schemas.microsoft.com/office/drawing/2014/main" id="{54BFCE78-89E2-46DC-AC80-75E5BBC1033B}"/>
              </a:ext>
            </a:extLst>
          </p:cNvPr>
          <p:cNvSpPr txBox="1"/>
          <p:nvPr/>
        </p:nvSpPr>
        <p:spPr>
          <a:xfrm>
            <a:off x="2094732" y="4527193"/>
            <a:ext cx="211672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BE" sz="1600" dirty="0">
                <a:solidFill>
                  <a:schemeClr val="bg1"/>
                </a:solidFill>
              </a:rPr>
              <a:t>17 april 2024</a:t>
            </a:r>
          </a:p>
        </p:txBody>
      </p:sp>
      <p:sp>
        <p:nvSpPr>
          <p:cNvPr id="52" name="Tekstvak 51">
            <a:extLst>
              <a:ext uri="{FF2B5EF4-FFF2-40B4-BE49-F238E27FC236}">
                <a16:creationId xmlns:a16="http://schemas.microsoft.com/office/drawing/2014/main" id="{5B640019-5551-405F-A181-F1FDF6D9EB35}"/>
              </a:ext>
            </a:extLst>
          </p:cNvPr>
          <p:cNvSpPr txBox="1"/>
          <p:nvPr/>
        </p:nvSpPr>
        <p:spPr>
          <a:xfrm>
            <a:off x="7093789" y="-26355"/>
            <a:ext cx="211672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BE" sz="1600" dirty="0">
                <a:solidFill>
                  <a:schemeClr val="bg1"/>
                </a:solidFill>
              </a:rPr>
              <a:t>18 april 2024</a:t>
            </a:r>
          </a:p>
        </p:txBody>
      </p:sp>
      <p:sp>
        <p:nvSpPr>
          <p:cNvPr id="53" name="Tekstvak 52">
            <a:extLst>
              <a:ext uri="{FF2B5EF4-FFF2-40B4-BE49-F238E27FC236}">
                <a16:creationId xmlns:a16="http://schemas.microsoft.com/office/drawing/2014/main" id="{793D1BCD-2C0F-4C4B-9690-B3A7AD84EECB}"/>
              </a:ext>
            </a:extLst>
          </p:cNvPr>
          <p:cNvSpPr txBox="1"/>
          <p:nvPr/>
        </p:nvSpPr>
        <p:spPr>
          <a:xfrm>
            <a:off x="6821005" y="2232842"/>
            <a:ext cx="211672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BE" sz="1600" dirty="0">
                <a:solidFill>
                  <a:schemeClr val="bg1"/>
                </a:solidFill>
              </a:rPr>
              <a:t>19 april 2024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BCC38D24-7E7D-9529-B617-77BDDCA4A6A4}"/>
              </a:ext>
            </a:extLst>
          </p:cNvPr>
          <p:cNvSpPr txBox="1"/>
          <p:nvPr/>
        </p:nvSpPr>
        <p:spPr>
          <a:xfrm>
            <a:off x="6217385" y="246350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BE" dirty="0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F412CCD1-1E58-25DC-E7D9-5C81319BDE19}"/>
              </a:ext>
            </a:extLst>
          </p:cNvPr>
          <p:cNvSpPr txBox="1"/>
          <p:nvPr/>
        </p:nvSpPr>
        <p:spPr>
          <a:xfrm>
            <a:off x="6202451" y="190300"/>
            <a:ext cx="61992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nl-BE" dirty="0">
              <a:solidFill>
                <a:srgbClr val="00B050"/>
              </a:solidFill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AD3B7B61-2A54-7BC8-94BD-4E29C6D04DD3}"/>
              </a:ext>
            </a:extLst>
          </p:cNvPr>
          <p:cNvSpPr txBox="1"/>
          <p:nvPr/>
        </p:nvSpPr>
        <p:spPr>
          <a:xfrm>
            <a:off x="6197478" y="2512886"/>
            <a:ext cx="452437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BE" dirty="0" err="1">
                <a:solidFill>
                  <a:schemeClr val="accent1"/>
                </a:solidFill>
              </a:rPr>
              <a:t>Wero</a:t>
            </a:r>
            <a:r>
              <a:rPr lang="nl-BE" dirty="0">
                <a:solidFill>
                  <a:schemeClr val="accent1"/>
                </a:solidFill>
              </a:rPr>
              <a:t>: taak atlas</a:t>
            </a:r>
          </a:p>
          <a:p>
            <a:r>
              <a:rPr lang="nl-BE" dirty="0">
                <a:solidFill>
                  <a:srgbClr val="00B050"/>
                </a:solidFill>
              </a:rPr>
              <a:t>Frans:  toets </a:t>
            </a:r>
            <a:r>
              <a:rPr lang="nl-BE" dirty="0" err="1">
                <a:solidFill>
                  <a:srgbClr val="00B050"/>
                </a:solidFill>
              </a:rPr>
              <a:t>voc</a:t>
            </a:r>
            <a:r>
              <a:rPr lang="nl-BE" dirty="0">
                <a:solidFill>
                  <a:srgbClr val="00B050"/>
                </a:solidFill>
              </a:rPr>
              <a:t> 9.1</a:t>
            </a:r>
          </a:p>
          <a:p>
            <a:r>
              <a:rPr lang="nl-BE" dirty="0">
                <a:solidFill>
                  <a:srgbClr val="00B050"/>
                </a:solidFill>
              </a:rPr>
              <a:t>Godsdienst: Toets onderwerp 3 (zie blad +  </a:t>
            </a:r>
          </a:p>
          <a:p>
            <a:r>
              <a:rPr lang="nl-BE" dirty="0">
                <a:solidFill>
                  <a:srgbClr val="00B050"/>
                </a:solidFill>
              </a:rPr>
              <a:t>                       bundel)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C108D8E-6622-A9ED-6CDD-B6899DBAAAE4}"/>
              </a:ext>
            </a:extLst>
          </p:cNvPr>
          <p:cNvSpPr txBox="1"/>
          <p:nvPr/>
        </p:nvSpPr>
        <p:spPr>
          <a:xfrm>
            <a:off x="6110896" y="4823674"/>
            <a:ext cx="61992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BE" dirty="0">
                <a:solidFill>
                  <a:schemeClr val="accent1"/>
                </a:solidFill>
              </a:rPr>
              <a:t>25/4: Toets </a:t>
            </a:r>
            <a:r>
              <a:rPr lang="nl-BE" dirty="0" err="1">
                <a:solidFill>
                  <a:schemeClr val="accent1"/>
                </a:solidFill>
              </a:rPr>
              <a:t>Wero</a:t>
            </a:r>
            <a:r>
              <a:rPr lang="nl-BE" dirty="0">
                <a:solidFill>
                  <a:schemeClr val="accent1"/>
                </a:solidFill>
              </a:rPr>
              <a:t> (België in Europa)</a:t>
            </a:r>
            <a:endParaRPr lang="nl-BE" dirty="0">
              <a:solidFill>
                <a:schemeClr val="accent1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8567687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3346154-f5c0-4f40-b5bf-a6de5011ab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60AF10BBBEF944AAB4A50368AA4590" ma:contentTypeVersion="16" ma:contentTypeDescription="Een nieuw document maken." ma:contentTypeScope="" ma:versionID="2030be29cdee870d8d7ada4bd35f40fb">
  <xsd:schema xmlns:xsd="http://www.w3.org/2001/XMLSchema" xmlns:xs="http://www.w3.org/2001/XMLSchema" xmlns:p="http://schemas.microsoft.com/office/2006/metadata/properties" xmlns:ns3="23346154-f5c0-4f40-b5bf-a6de5011abcc" xmlns:ns4="35cd030e-4ece-4ed1-8733-60e20e70c78a" targetNamespace="http://schemas.microsoft.com/office/2006/metadata/properties" ma:root="true" ma:fieldsID="d4291beefba22d9595ae100bef5fc730" ns3:_="" ns4:_="">
    <xsd:import namespace="23346154-f5c0-4f40-b5bf-a6de5011abcc"/>
    <xsd:import namespace="35cd030e-4ece-4ed1-8733-60e20e70c7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LengthInSecond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46154-f5c0-4f40-b5bf-a6de5011ab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cd030e-4ece-4ed1-8733-60e20e70c78a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B50132-1C6E-4D22-9EB9-78B476769783}">
  <ds:schemaRefs>
    <ds:schemaRef ds:uri="23346154-f5c0-4f40-b5bf-a6de5011abcc"/>
    <ds:schemaRef ds:uri="35cd030e-4ece-4ed1-8733-60e20e70c78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E02A39E-E31B-4E86-9E0D-7A424ECBC7FA}">
  <ds:schemaRefs>
    <ds:schemaRef ds:uri="23346154-f5c0-4f40-b5bf-a6de5011abcc"/>
    <ds:schemaRef ds:uri="35cd030e-4ece-4ed1-8733-60e20e70c78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8D746A1-B3D2-4CBE-BA29-C771A3F3D54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</Words>
  <Application>Microsoft Office PowerPoint</Application>
  <PresentationFormat>Breedbeeld</PresentationFormat>
  <Paragraphs>12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Isabelle Holvoet</dc:creator>
  <cp:lastModifiedBy>Isabelle Holvoet</cp:lastModifiedBy>
  <cp:revision>16</cp:revision>
  <dcterms:created xsi:type="dcterms:W3CDTF">2020-09-16T18:34:44Z</dcterms:created>
  <dcterms:modified xsi:type="dcterms:W3CDTF">2024-04-15T06:14:57Z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0x010100FC60AF10BBBEF944AAB4A50368AA4590</vt:lpwstr>
  </property>
</Properties>
</file>